
<file path=[Content_Types].xml><?xml version="1.0" encoding="utf-8"?>
<Types xmlns="http://schemas.openxmlformats.org/package/2006/content-types">
  <Default Extension="jpeg" ContentType="image/jpeg"/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66" r:id="rId1"/>
  </p:sldMasterIdLst>
  <p:sldIdLst>
    <p:sldId id="256" r:id="rId2"/>
  </p:sldIdLst>
  <p:sldSz cx="13716000" cy="13716000"/>
  <p:notesSz cx="13716000" cy="13716000"/>
  <p:defaultTextStyle>
    <a:defPPr>
      <a:defRPr kern="0"/>
    </a:def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6405"/>
  </p:normalViewPr>
  <p:slideViewPr>
    <p:cSldViewPr>
      <p:cViewPr varScale="1">
        <p:scale>
          <a:sx n="62" d="100"/>
          <a:sy n="62" d="100"/>
        </p:scale>
        <p:origin x="2744" y="240"/>
      </p:cViewPr>
      <p:guideLst/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029563" y="4251960"/>
            <a:ext cx="11668396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r>
              <a:rPr lang="nl-NL"/>
              <a:t>Klik om stijl te bewerken</a:t>
            </a:r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2059129" y="7680960"/>
            <a:ext cx="9609268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r>
              <a:rPr lang="nl-NL"/>
              <a:t>Klikken om de ondertitelstijl van het model te bewerken</a:t>
            </a:r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770" b="0" i="0">
                <a:solidFill>
                  <a:schemeClr val="tx1"/>
                </a:solidFill>
                <a:latin typeface="Poppins"/>
                <a:cs typeface="Poppins"/>
              </a:defRPr>
            </a:lvl1pPr>
          </a:lstStyle>
          <a:p>
            <a:endParaRPr lang="nl-NL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5/2/25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026" b="1" i="0">
                <a:solidFill>
                  <a:srgbClr val="DE1E1E"/>
                </a:solidFill>
                <a:latin typeface="Poppins"/>
                <a:cs typeface="Poppins"/>
              </a:defRPr>
            </a:lvl1pPr>
          </a:lstStyle>
          <a:p>
            <a:fld id="{B6F15528-21DE-4FAA-801E-634DDDAF4B2B}" type="slidenum">
              <a:rPr lang="nl-NL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852607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r>
              <a:rPr lang="nl-NL"/>
              <a:t>Klik om stijl te bewerken</a:t>
            </a:r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770" b="0" i="0">
                <a:solidFill>
                  <a:schemeClr val="tx1"/>
                </a:solidFill>
                <a:latin typeface="Poppins"/>
                <a:cs typeface="Poppins"/>
              </a:defRPr>
            </a:lvl1pPr>
          </a:lstStyle>
          <a:p>
            <a:endParaRPr lang="nl-NL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5/2/25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026" b="1" i="0">
                <a:solidFill>
                  <a:srgbClr val="DE1E1E"/>
                </a:solidFill>
                <a:latin typeface="Poppins"/>
                <a:cs typeface="Poppins"/>
              </a:defRPr>
            </a:lvl1pPr>
          </a:lstStyle>
          <a:p>
            <a:fld id="{B6F15528-21DE-4FAA-801E-634DDDAF4B2B}" type="slidenum">
              <a:rPr lang="nl-NL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5836343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r>
              <a:rPr lang="nl-NL"/>
              <a:t>Klik om stijl te bewerken</a:t>
            </a:r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86377" y="3154680"/>
            <a:ext cx="5971472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7069676" y="3154680"/>
            <a:ext cx="5971472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770" b="0" i="0">
                <a:solidFill>
                  <a:schemeClr val="tx1"/>
                </a:solidFill>
                <a:latin typeface="Poppins"/>
                <a:cs typeface="Poppins"/>
              </a:defRPr>
            </a:lvl1pPr>
          </a:lstStyle>
          <a:p>
            <a:endParaRPr lang="nl-NL"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5/2/25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026" b="1" i="0">
                <a:solidFill>
                  <a:srgbClr val="DE1E1E"/>
                </a:solidFill>
                <a:latin typeface="Poppins"/>
                <a:cs typeface="Poppins"/>
              </a:defRPr>
            </a:lvl1pPr>
          </a:lstStyle>
          <a:p>
            <a:fld id="{B6F15528-21DE-4FAA-801E-634DDDAF4B2B}" type="slidenum">
              <a:rPr lang="nl-NL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528955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r>
              <a:rPr lang="nl-NL"/>
              <a:t>Klik om stijl te bewerken</a:t>
            </a:r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770" b="0" i="0">
                <a:solidFill>
                  <a:schemeClr val="tx1"/>
                </a:solidFill>
                <a:latin typeface="Poppins"/>
                <a:cs typeface="Poppins"/>
              </a:defRPr>
            </a:lvl1pPr>
          </a:lstStyle>
          <a:p>
            <a:endParaRPr lang="nl-NL"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5/2/25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026" b="1" i="0">
                <a:solidFill>
                  <a:srgbClr val="DE1E1E"/>
                </a:solidFill>
                <a:latin typeface="Poppins"/>
                <a:cs typeface="Poppins"/>
              </a:defRPr>
            </a:lvl1pPr>
          </a:lstStyle>
          <a:p>
            <a:fld id="{B6F15528-21DE-4FAA-801E-634DDDAF4B2B}" type="slidenum">
              <a:rPr lang="nl-NL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5300777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770" b="0" i="0">
                <a:solidFill>
                  <a:schemeClr val="tx1"/>
                </a:solidFill>
                <a:latin typeface="Poppins"/>
                <a:cs typeface="Poppins"/>
              </a:defRPr>
            </a:lvl1pPr>
          </a:lstStyle>
          <a:p>
            <a:endParaRPr lang="nl-NL"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5/2/25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026" b="1" i="0">
                <a:solidFill>
                  <a:srgbClr val="DE1E1E"/>
                </a:solidFill>
                <a:latin typeface="Poppins"/>
                <a:cs typeface="Poppins"/>
              </a:defRPr>
            </a:lvl1pPr>
          </a:lstStyle>
          <a:p>
            <a:fld id="{B6F15528-21DE-4FAA-801E-634DDDAF4B2B}" type="slidenum">
              <a:rPr lang="nl-NL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9084695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3" orient="horz" pos="3368">
          <p15:clr>
            <a:srgbClr val="FBAE40"/>
          </p15:clr>
        </p15:guide>
        <p15:guide id="4" pos="2380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laceholde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bg object 16">
            <a:extLst>
              <a:ext uri="{FF2B5EF4-FFF2-40B4-BE49-F238E27FC236}">
                <a16:creationId xmlns:a16="http://schemas.microsoft.com/office/drawing/2014/main" id="{32B34DA6-2C36-A26E-2FA2-248820223261}"/>
              </a:ext>
            </a:extLst>
          </p:cNvPr>
          <p:cNvPicPr/>
          <p:nvPr userDrawn="1"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3715999" cy="11844527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770" b="0" i="0">
                <a:solidFill>
                  <a:schemeClr val="tx1"/>
                </a:solidFill>
                <a:latin typeface="Poppins"/>
                <a:cs typeface="Poppins"/>
              </a:defRPr>
            </a:lvl1pPr>
          </a:lstStyle>
          <a:p>
            <a:endParaRPr lang="nl-NL"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5/2/25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026" b="1" i="0">
                <a:solidFill>
                  <a:srgbClr val="DE1E1E"/>
                </a:solidFill>
                <a:latin typeface="Poppins"/>
                <a:cs typeface="Poppins"/>
              </a:defRPr>
            </a:lvl1pPr>
          </a:lstStyle>
          <a:p>
            <a:fld id="{B6F15528-21DE-4FAA-801E-634DDDAF4B2B}" type="slidenum">
              <a:rPr lang="nl-NL"/>
              <a:t>‹nr.›</a:t>
            </a:fld>
            <a:endParaRPr lang="nl-NL"/>
          </a:p>
        </p:txBody>
      </p:sp>
      <p:sp>
        <p:nvSpPr>
          <p:cNvPr id="9" name="Tijdelijke aanduiding voor afbeelding 8">
            <a:extLst>
              <a:ext uri="{FF2B5EF4-FFF2-40B4-BE49-F238E27FC236}">
                <a16:creationId xmlns:a16="http://schemas.microsoft.com/office/drawing/2014/main" id="{4251C6E8-885A-ABE4-5B7D-8914587EB054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9067800" y="11430000"/>
            <a:ext cx="3733800" cy="1269747"/>
          </a:xfrm>
          <a:solidFill>
            <a:schemeClr val="bg1">
              <a:lumMod val="95000"/>
            </a:schemeClr>
          </a:solidFill>
        </p:spPr>
        <p:txBody>
          <a:bodyPr anchor="ctr">
            <a:noAutofit/>
          </a:bodyPr>
          <a:lstStyle>
            <a:lvl1pPr algn="ctr"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nl-NL"/>
              <a:t>LOGO</a:t>
            </a:r>
          </a:p>
        </p:txBody>
      </p:sp>
    </p:spTree>
    <p:extLst>
      <p:ext uri="{BB962C8B-B14F-4D97-AF65-F5344CB8AC3E}">
        <p14:creationId xmlns:p14="http://schemas.microsoft.com/office/powerpoint/2010/main" val="132664055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3" orient="horz" pos="4320" userDrawn="1">
          <p15:clr>
            <a:srgbClr val="FBAE40"/>
          </p15:clr>
        </p15:guide>
        <p15:guide id="4" pos="432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86377" y="548640"/>
            <a:ext cx="12354773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86377" y="3154680"/>
            <a:ext cx="12354773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957117" y="13127127"/>
            <a:ext cx="1190641" cy="1184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770" b="0" i="0">
                <a:solidFill>
                  <a:schemeClr val="tx1"/>
                </a:solidFill>
                <a:latin typeface="Poppins"/>
                <a:cs typeface="Poppins"/>
              </a:defRPr>
            </a:lvl1pPr>
          </a:lstStyle>
          <a:p>
            <a:endParaRPr lang="nl-NL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86376" y="12755880"/>
            <a:ext cx="315733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5/2/25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368275" y="13110023"/>
            <a:ext cx="276625" cy="1578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026" b="1" i="0">
                <a:solidFill>
                  <a:srgbClr val="DE1E1E"/>
                </a:solidFill>
                <a:latin typeface="Poppins"/>
                <a:cs typeface="Poppins"/>
              </a:defRPr>
            </a:lvl1pPr>
          </a:lstStyle>
          <a:p>
            <a:fld id="{B6F15528-21DE-4FAA-801E-634DDDAF4B2B}" type="slidenum">
              <a:rPr lang="nl-NL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5194153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  <p:sldLayoutId id="2147483669" r:id="rId3"/>
    <p:sldLayoutId id="2147483670" r:id="rId4"/>
    <p:sldLayoutId id="2147483671" r:id="rId5"/>
    <p:sldLayoutId id="2147483672" r:id="rId6"/>
  </p:sldLayoutIdLst>
  <p:txStyles>
    <p:titleStyle>
      <a:lvl1pPr eaLnBrk="1" hangingPunct="1">
        <a:defRPr>
          <a:latin typeface="+mj-lt"/>
          <a:ea typeface="+mj-ea"/>
          <a:cs typeface="+mj-cs"/>
        </a:defRPr>
      </a:lvl1pPr>
    </p:titleStyle>
    <p:bodyStyle>
      <a:lvl1pPr marL="0" eaLnBrk="1" hangingPunct="1">
        <a:defRPr>
          <a:latin typeface="+mn-lt"/>
          <a:ea typeface="+mn-ea"/>
          <a:cs typeface="+mn-cs"/>
        </a:defRPr>
      </a:lvl1pPr>
      <a:lvl2pPr marL="586450" eaLnBrk="1" hangingPunct="1">
        <a:defRPr>
          <a:latin typeface="+mn-lt"/>
          <a:ea typeface="+mn-ea"/>
          <a:cs typeface="+mn-cs"/>
        </a:defRPr>
      </a:lvl2pPr>
      <a:lvl3pPr marL="1172901" eaLnBrk="1" hangingPunct="1">
        <a:defRPr>
          <a:latin typeface="+mn-lt"/>
          <a:ea typeface="+mn-ea"/>
          <a:cs typeface="+mn-cs"/>
        </a:defRPr>
      </a:lvl3pPr>
      <a:lvl4pPr marL="1759351" eaLnBrk="1" hangingPunct="1">
        <a:defRPr>
          <a:latin typeface="+mn-lt"/>
          <a:ea typeface="+mn-ea"/>
          <a:cs typeface="+mn-cs"/>
        </a:defRPr>
      </a:lvl4pPr>
      <a:lvl5pPr marL="2345802" eaLnBrk="1" hangingPunct="1">
        <a:defRPr>
          <a:latin typeface="+mn-lt"/>
          <a:ea typeface="+mn-ea"/>
          <a:cs typeface="+mn-cs"/>
        </a:defRPr>
      </a:lvl5pPr>
      <a:lvl6pPr marL="2932252" eaLnBrk="1" hangingPunct="1">
        <a:defRPr>
          <a:latin typeface="+mn-lt"/>
          <a:ea typeface="+mn-ea"/>
          <a:cs typeface="+mn-cs"/>
        </a:defRPr>
      </a:lvl6pPr>
      <a:lvl7pPr marL="3518703" eaLnBrk="1" hangingPunct="1">
        <a:defRPr>
          <a:latin typeface="+mn-lt"/>
          <a:ea typeface="+mn-ea"/>
          <a:cs typeface="+mn-cs"/>
        </a:defRPr>
      </a:lvl7pPr>
      <a:lvl8pPr marL="4105153" eaLnBrk="1" hangingPunct="1">
        <a:defRPr>
          <a:latin typeface="+mn-lt"/>
          <a:ea typeface="+mn-ea"/>
          <a:cs typeface="+mn-cs"/>
        </a:defRPr>
      </a:lvl8pPr>
      <a:lvl9pPr marL="4691604" eaLnBrk="1" hangingPunct="1">
        <a:defRPr>
          <a:latin typeface="+mn-lt"/>
          <a:ea typeface="+mn-ea"/>
          <a:cs typeface="+mn-cs"/>
        </a:defRPr>
      </a:lvl9pPr>
    </p:bodyStyle>
    <p:otherStyle>
      <a:lvl1pPr marL="0" eaLnBrk="1" hangingPunct="1">
        <a:defRPr>
          <a:latin typeface="+mn-lt"/>
          <a:ea typeface="+mn-ea"/>
          <a:cs typeface="+mn-cs"/>
        </a:defRPr>
      </a:lvl1pPr>
      <a:lvl2pPr marL="586450" eaLnBrk="1" hangingPunct="1">
        <a:defRPr>
          <a:latin typeface="+mn-lt"/>
          <a:ea typeface="+mn-ea"/>
          <a:cs typeface="+mn-cs"/>
        </a:defRPr>
      </a:lvl2pPr>
      <a:lvl3pPr marL="1172901" eaLnBrk="1" hangingPunct="1">
        <a:defRPr>
          <a:latin typeface="+mn-lt"/>
          <a:ea typeface="+mn-ea"/>
          <a:cs typeface="+mn-cs"/>
        </a:defRPr>
      </a:lvl3pPr>
      <a:lvl4pPr marL="1759351" eaLnBrk="1" hangingPunct="1">
        <a:defRPr>
          <a:latin typeface="+mn-lt"/>
          <a:ea typeface="+mn-ea"/>
          <a:cs typeface="+mn-cs"/>
        </a:defRPr>
      </a:lvl4pPr>
      <a:lvl5pPr marL="2345802" eaLnBrk="1" hangingPunct="1">
        <a:defRPr>
          <a:latin typeface="+mn-lt"/>
          <a:ea typeface="+mn-ea"/>
          <a:cs typeface="+mn-cs"/>
        </a:defRPr>
      </a:lvl5pPr>
      <a:lvl6pPr marL="2932252" eaLnBrk="1" hangingPunct="1">
        <a:defRPr>
          <a:latin typeface="+mn-lt"/>
          <a:ea typeface="+mn-ea"/>
          <a:cs typeface="+mn-cs"/>
        </a:defRPr>
      </a:lvl6pPr>
      <a:lvl7pPr marL="3518703" eaLnBrk="1" hangingPunct="1">
        <a:defRPr>
          <a:latin typeface="+mn-lt"/>
          <a:ea typeface="+mn-ea"/>
          <a:cs typeface="+mn-cs"/>
        </a:defRPr>
      </a:lvl7pPr>
      <a:lvl8pPr marL="4105153" eaLnBrk="1" hangingPunct="1">
        <a:defRPr>
          <a:latin typeface="+mn-lt"/>
          <a:ea typeface="+mn-ea"/>
          <a:cs typeface="+mn-cs"/>
        </a:defRPr>
      </a:lvl8pPr>
      <a:lvl9pPr marL="4691604" eaLnBrk="1" hangingPunct="1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object 16"/>
          <p:cNvSpPr txBox="1"/>
          <p:nvPr/>
        </p:nvSpPr>
        <p:spPr>
          <a:xfrm>
            <a:off x="939800" y="10757535"/>
            <a:ext cx="4615815" cy="1282402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nl-NL" sz="5000" spc="-10" dirty="0">
                <a:solidFill>
                  <a:schemeClr val="bg1"/>
                </a:solidFill>
                <a:highlight>
                  <a:srgbClr val="000000"/>
                </a:highlight>
                <a:latin typeface="MADE Soulmaze"/>
                <a:cs typeface="MADE Soulmaze"/>
              </a:rPr>
              <a:t> Meer</a:t>
            </a:r>
            <a:r>
              <a:rPr lang="nl-NL" sz="5000" spc="-10" dirty="0">
                <a:solidFill>
                  <a:schemeClr val="tx1"/>
                </a:solidFill>
                <a:highlight>
                  <a:srgbClr val="000000"/>
                </a:highlight>
                <a:latin typeface="MADE Soulmaze"/>
                <a:cs typeface="MADE Soulmaze"/>
              </a:rPr>
              <a:t>.</a:t>
            </a:r>
            <a:r>
              <a:rPr lang="nl-NL" sz="5000" spc="-10" dirty="0">
                <a:solidFill>
                  <a:schemeClr val="bg1"/>
                </a:solidFill>
                <a:highlight>
                  <a:srgbClr val="000000"/>
                </a:highlight>
                <a:latin typeface="MADE Soulmaze"/>
                <a:cs typeface="MADE Soulmaze"/>
              </a:rPr>
              <a:t> </a:t>
            </a:r>
          </a:p>
          <a:p>
            <a:r>
              <a:rPr lang="nl-NL" sz="5000" spc="-10" dirty="0">
                <a:solidFill>
                  <a:schemeClr val="bg1"/>
                </a:solidFill>
                <a:highlight>
                  <a:srgbClr val="000000"/>
                </a:highlight>
                <a:latin typeface="MADE Soulmaze"/>
                <a:cs typeface="MADE Soulmaze"/>
              </a:rPr>
              <a:t> </a:t>
            </a:r>
            <a:r>
              <a:rPr sz="5000" spc="-10" dirty="0">
                <a:solidFill>
                  <a:schemeClr val="bg1"/>
                </a:solidFill>
                <a:highlight>
                  <a:srgbClr val="000000"/>
                </a:highlight>
                <a:latin typeface="MADE Soulmaze"/>
                <a:cs typeface="MADE Soulmaze"/>
              </a:rPr>
              <a:t>weten?</a:t>
            </a:r>
            <a:r>
              <a:rPr lang="nl-NL" sz="5000" spc="-10" dirty="0">
                <a:solidFill>
                  <a:schemeClr val="tx1"/>
                </a:solidFill>
                <a:highlight>
                  <a:srgbClr val="000000"/>
                </a:highlight>
                <a:latin typeface="MADE Soulmaze"/>
                <a:cs typeface="MADE Soulmaze"/>
              </a:rPr>
              <a:t>.</a:t>
            </a:r>
            <a:endParaRPr sz="5000">
              <a:solidFill>
                <a:schemeClr val="bg1"/>
              </a:solidFill>
              <a:highlight>
                <a:srgbClr val="000000"/>
              </a:highlight>
              <a:latin typeface="MADE Soulmaze"/>
              <a:cs typeface="MADE Soulmaze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939800" y="2245354"/>
            <a:ext cx="11210290" cy="230832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R="5080">
              <a:tabLst>
                <a:tab pos="3834129" algn="l"/>
              </a:tabLst>
            </a:pPr>
            <a:r>
              <a:rPr lang="nl-NL" sz="5000" spc="-10" dirty="0">
                <a:solidFill>
                  <a:srgbClr val="FFFFFF"/>
                </a:solidFill>
                <a:highlight>
                  <a:srgbClr val="000000"/>
                </a:highlight>
                <a:latin typeface="MADE Soulmaze"/>
                <a:cs typeface="MADE Soulmaze"/>
              </a:rPr>
              <a:t> ONTDEK HET</a:t>
            </a:r>
            <a:r>
              <a:rPr lang="nl-NL" sz="5000" spc="-10" dirty="0">
                <a:solidFill>
                  <a:schemeClr val="tx1"/>
                </a:solidFill>
                <a:highlight>
                  <a:srgbClr val="000000"/>
                </a:highlight>
                <a:latin typeface="MADE Soulmaze"/>
                <a:cs typeface="MADE Soulmaze"/>
              </a:rPr>
              <a:t>.</a:t>
            </a:r>
            <a:endParaRPr lang="nl-NL" sz="5000" spc="-10" dirty="0">
              <a:solidFill>
                <a:srgbClr val="FFFFFF"/>
              </a:solidFill>
              <a:highlight>
                <a:srgbClr val="000000"/>
              </a:highlight>
              <a:latin typeface="MADE Soulmaze"/>
              <a:cs typeface="MADE Soulmaze"/>
            </a:endParaRPr>
          </a:p>
          <a:p>
            <a:pPr marR="5080">
              <a:tabLst>
                <a:tab pos="3834129" algn="l"/>
              </a:tabLst>
            </a:pPr>
            <a:r>
              <a:rPr lang="nl-NL" sz="5000" spc="-10" dirty="0">
                <a:solidFill>
                  <a:srgbClr val="FFFFFF"/>
                </a:solidFill>
                <a:highlight>
                  <a:srgbClr val="000000"/>
                </a:highlight>
                <a:latin typeface="MADE Soulmaze"/>
                <a:cs typeface="MADE Soulmaze"/>
              </a:rPr>
              <a:t> </a:t>
            </a:r>
            <a:r>
              <a:rPr lang="nl-NL" sz="5000" spc="-10" dirty="0">
                <a:solidFill>
                  <a:srgbClr val="FFFFFF"/>
                </a:solidFill>
                <a:highlight>
                  <a:srgbClr val="000000"/>
                </a:highlight>
                <a:latin typeface="+mj-lt"/>
                <a:cs typeface="MADE Soulmaze"/>
              </a:rPr>
              <a:t>cursusaanbod</a:t>
            </a:r>
            <a:r>
              <a:rPr lang="nl-NL" sz="5000" spc="-10" dirty="0">
                <a:solidFill>
                  <a:schemeClr val="tx1"/>
                </a:solidFill>
                <a:highlight>
                  <a:srgbClr val="000000"/>
                </a:highlight>
                <a:latin typeface="MADE Soulmaze"/>
                <a:cs typeface="MADE Soulmaze"/>
              </a:rPr>
              <a:t>.</a:t>
            </a:r>
            <a:r>
              <a:rPr lang="nl-NL" sz="5000" spc="-10" dirty="0">
                <a:solidFill>
                  <a:srgbClr val="FFFFFF"/>
                </a:solidFill>
                <a:highlight>
                  <a:srgbClr val="000000"/>
                </a:highlight>
                <a:latin typeface="MADE Soulmaze"/>
                <a:cs typeface="MADE Soulmaze"/>
              </a:rPr>
              <a:t> </a:t>
            </a:r>
          </a:p>
          <a:p>
            <a:pPr marR="5080">
              <a:tabLst>
                <a:tab pos="3834129" algn="l"/>
              </a:tabLst>
            </a:pPr>
            <a:r>
              <a:rPr sz="5000" dirty="0">
                <a:solidFill>
                  <a:srgbClr val="FFFFFF"/>
                </a:solidFill>
                <a:latin typeface="MADE Soulmaze"/>
                <a:cs typeface="MADE Soulmaze"/>
              </a:rPr>
              <a:t>Van</a:t>
            </a:r>
            <a:r>
              <a:rPr sz="5000" spc="95" dirty="0">
                <a:solidFill>
                  <a:srgbClr val="FFFFFF"/>
                </a:solidFill>
                <a:latin typeface="MADE Soulmaze"/>
                <a:cs typeface="MADE Soulmaze"/>
              </a:rPr>
              <a:t> </a:t>
            </a:r>
            <a:r>
              <a:rPr sz="5000" spc="65" dirty="0">
                <a:solidFill>
                  <a:srgbClr val="FFFFFF"/>
                </a:solidFill>
                <a:latin typeface="MADE Soulmaze"/>
                <a:cs typeface="MADE Soulmaze"/>
              </a:rPr>
              <a:t>New</a:t>
            </a:r>
            <a:r>
              <a:rPr sz="5000" spc="110" dirty="0">
                <a:solidFill>
                  <a:srgbClr val="FFFFFF"/>
                </a:solidFill>
                <a:latin typeface="MADE Soulmaze"/>
                <a:cs typeface="MADE Soulmaze"/>
              </a:rPr>
              <a:t> </a:t>
            </a:r>
            <a:r>
              <a:rPr sz="5000" spc="85" dirty="0">
                <a:solidFill>
                  <a:srgbClr val="FFFFFF"/>
                </a:solidFill>
                <a:latin typeface="MADE Soulmaze"/>
                <a:cs typeface="MADE Soulmaze"/>
              </a:rPr>
              <a:t>Heroes</a:t>
            </a:r>
            <a:r>
              <a:rPr sz="5000" spc="110" dirty="0">
                <a:solidFill>
                  <a:srgbClr val="FFFFFF"/>
                </a:solidFill>
                <a:latin typeface="MADE Soulmaze"/>
                <a:cs typeface="MADE Soulmaze"/>
              </a:rPr>
              <a:t> </a:t>
            </a:r>
            <a:r>
              <a:rPr sz="5000" spc="-10" dirty="0">
                <a:solidFill>
                  <a:srgbClr val="FFFFFF"/>
                </a:solidFill>
                <a:latin typeface="MADE Soulmaze"/>
                <a:cs typeface="MADE Soulmaze"/>
              </a:rPr>
              <a:t>Academy</a:t>
            </a:r>
            <a:endParaRPr sz="5000" dirty="0">
              <a:highlight>
                <a:srgbClr val="000000"/>
              </a:highlight>
              <a:latin typeface="MADE Soulmaze"/>
              <a:cs typeface="MADE Soulmaze"/>
            </a:endParaRPr>
          </a:p>
        </p:txBody>
      </p:sp>
      <p:grpSp>
        <p:nvGrpSpPr>
          <p:cNvPr id="25" name="Groep 24">
            <a:extLst>
              <a:ext uri="{FF2B5EF4-FFF2-40B4-BE49-F238E27FC236}">
                <a16:creationId xmlns:a16="http://schemas.microsoft.com/office/drawing/2014/main" id="{93708C49-6EDE-6580-A7D7-82C34D00E377}"/>
              </a:ext>
            </a:extLst>
          </p:cNvPr>
          <p:cNvGrpSpPr/>
          <p:nvPr/>
        </p:nvGrpSpPr>
        <p:grpSpPr>
          <a:xfrm>
            <a:off x="9035513" y="0"/>
            <a:ext cx="3729354" cy="2216785"/>
            <a:chOff x="9035513" y="0"/>
            <a:chExt cx="3729354" cy="2216785"/>
          </a:xfrm>
        </p:grpSpPr>
        <p:sp>
          <p:nvSpPr>
            <p:cNvPr id="6" name="object 6"/>
            <p:cNvSpPr/>
            <p:nvPr/>
          </p:nvSpPr>
          <p:spPr>
            <a:xfrm>
              <a:off x="9035513" y="0"/>
              <a:ext cx="3729354" cy="2216785"/>
            </a:xfrm>
            <a:custGeom>
              <a:avLst/>
              <a:gdLst/>
              <a:ahLst/>
              <a:cxnLst/>
              <a:rect l="l" t="t" r="r" b="b"/>
              <a:pathLst>
                <a:path w="3729354" h="2216785">
                  <a:moveTo>
                    <a:pt x="3728745" y="0"/>
                  </a:moveTo>
                  <a:lnTo>
                    <a:pt x="0" y="0"/>
                  </a:lnTo>
                  <a:lnTo>
                    <a:pt x="0" y="2216696"/>
                  </a:lnTo>
                  <a:lnTo>
                    <a:pt x="3728745" y="1956257"/>
                  </a:lnTo>
                  <a:lnTo>
                    <a:pt x="3728745" y="0"/>
                  </a:lnTo>
                  <a:close/>
                </a:path>
              </a:pathLst>
            </a:custGeom>
            <a:solidFill>
              <a:srgbClr val="DE1E1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9485413" y="412038"/>
              <a:ext cx="2828925" cy="1393190"/>
            </a:xfrm>
            <a:custGeom>
              <a:avLst/>
              <a:gdLst/>
              <a:ahLst/>
              <a:cxnLst/>
              <a:rect l="l" t="t" r="r" b="b"/>
              <a:pathLst>
                <a:path w="2828925" h="1393189">
                  <a:moveTo>
                    <a:pt x="264515" y="1374394"/>
                  </a:moveTo>
                  <a:lnTo>
                    <a:pt x="254952" y="1346288"/>
                  </a:lnTo>
                  <a:lnTo>
                    <a:pt x="233718" y="1283855"/>
                  </a:lnTo>
                  <a:lnTo>
                    <a:pt x="218046" y="1237780"/>
                  </a:lnTo>
                  <a:lnTo>
                    <a:pt x="191262" y="1159002"/>
                  </a:lnTo>
                  <a:lnTo>
                    <a:pt x="147904" y="1161999"/>
                  </a:lnTo>
                  <a:lnTo>
                    <a:pt x="147904" y="1281658"/>
                  </a:lnTo>
                  <a:lnTo>
                    <a:pt x="116027" y="1283855"/>
                  </a:lnTo>
                  <a:lnTo>
                    <a:pt x="127419" y="1238351"/>
                  </a:lnTo>
                  <a:lnTo>
                    <a:pt x="135928" y="1237780"/>
                  </a:lnTo>
                  <a:lnTo>
                    <a:pt x="147904" y="1281658"/>
                  </a:lnTo>
                  <a:lnTo>
                    <a:pt x="147904" y="1161999"/>
                  </a:lnTo>
                  <a:lnTo>
                    <a:pt x="71615" y="1167257"/>
                  </a:lnTo>
                  <a:lnTo>
                    <a:pt x="12" y="1392631"/>
                  </a:lnTo>
                  <a:lnTo>
                    <a:pt x="89611" y="1386459"/>
                  </a:lnTo>
                  <a:lnTo>
                    <a:pt x="98894" y="1350860"/>
                  </a:lnTo>
                  <a:lnTo>
                    <a:pt x="165404" y="1346288"/>
                  </a:lnTo>
                  <a:lnTo>
                    <a:pt x="174637" y="1380591"/>
                  </a:lnTo>
                  <a:lnTo>
                    <a:pt x="264515" y="1374394"/>
                  </a:lnTo>
                  <a:close/>
                </a:path>
                <a:path w="2828925" h="1393189">
                  <a:moveTo>
                    <a:pt x="474306" y="613625"/>
                  </a:moveTo>
                  <a:lnTo>
                    <a:pt x="303403" y="625551"/>
                  </a:lnTo>
                  <a:lnTo>
                    <a:pt x="303403" y="773417"/>
                  </a:lnTo>
                  <a:lnTo>
                    <a:pt x="170903" y="782675"/>
                  </a:lnTo>
                  <a:lnTo>
                    <a:pt x="170903" y="634809"/>
                  </a:lnTo>
                  <a:lnTo>
                    <a:pt x="25" y="646760"/>
                  </a:lnTo>
                  <a:lnTo>
                    <a:pt x="25" y="1094816"/>
                  </a:lnTo>
                  <a:lnTo>
                    <a:pt x="170903" y="1082865"/>
                  </a:lnTo>
                  <a:lnTo>
                    <a:pt x="170903" y="934999"/>
                  </a:lnTo>
                  <a:lnTo>
                    <a:pt x="303403" y="925741"/>
                  </a:lnTo>
                  <a:lnTo>
                    <a:pt x="303403" y="1073594"/>
                  </a:lnTo>
                  <a:lnTo>
                    <a:pt x="474306" y="1061643"/>
                  </a:lnTo>
                  <a:lnTo>
                    <a:pt x="474306" y="925741"/>
                  </a:lnTo>
                  <a:lnTo>
                    <a:pt x="474306" y="782675"/>
                  </a:lnTo>
                  <a:lnTo>
                    <a:pt x="474306" y="613625"/>
                  </a:lnTo>
                  <a:close/>
                </a:path>
                <a:path w="2828925" h="1393189">
                  <a:moveTo>
                    <a:pt x="496049" y="86791"/>
                  </a:moveTo>
                  <a:lnTo>
                    <a:pt x="325145" y="98742"/>
                  </a:lnTo>
                  <a:lnTo>
                    <a:pt x="325145" y="321475"/>
                  </a:lnTo>
                  <a:lnTo>
                    <a:pt x="320700" y="321779"/>
                  </a:lnTo>
                  <a:lnTo>
                    <a:pt x="219557" y="106133"/>
                  </a:lnTo>
                  <a:lnTo>
                    <a:pt x="0" y="121488"/>
                  </a:lnTo>
                  <a:lnTo>
                    <a:pt x="0" y="569518"/>
                  </a:lnTo>
                  <a:lnTo>
                    <a:pt x="170903" y="557555"/>
                  </a:lnTo>
                  <a:lnTo>
                    <a:pt x="170903" y="334822"/>
                  </a:lnTo>
                  <a:lnTo>
                    <a:pt x="175387" y="334505"/>
                  </a:lnTo>
                  <a:lnTo>
                    <a:pt x="282257" y="549757"/>
                  </a:lnTo>
                  <a:lnTo>
                    <a:pt x="496049" y="534822"/>
                  </a:lnTo>
                  <a:lnTo>
                    <a:pt x="496049" y="86791"/>
                  </a:lnTo>
                  <a:close/>
                </a:path>
                <a:path w="2828925" h="1393189">
                  <a:moveTo>
                    <a:pt x="908875" y="583222"/>
                  </a:moveTo>
                  <a:lnTo>
                    <a:pt x="531863" y="609587"/>
                  </a:lnTo>
                  <a:lnTo>
                    <a:pt x="531863" y="1057643"/>
                  </a:lnTo>
                  <a:lnTo>
                    <a:pt x="908875" y="1031265"/>
                  </a:lnTo>
                  <a:lnTo>
                    <a:pt x="908875" y="911250"/>
                  </a:lnTo>
                  <a:lnTo>
                    <a:pt x="908875" y="896835"/>
                  </a:lnTo>
                  <a:lnTo>
                    <a:pt x="702767" y="911250"/>
                  </a:lnTo>
                  <a:lnTo>
                    <a:pt x="702767" y="882459"/>
                  </a:lnTo>
                  <a:lnTo>
                    <a:pt x="890320" y="869340"/>
                  </a:lnTo>
                  <a:lnTo>
                    <a:pt x="890320" y="760857"/>
                  </a:lnTo>
                  <a:lnTo>
                    <a:pt x="890320" y="747737"/>
                  </a:lnTo>
                  <a:lnTo>
                    <a:pt x="702767" y="760857"/>
                  </a:lnTo>
                  <a:lnTo>
                    <a:pt x="702767" y="732040"/>
                  </a:lnTo>
                  <a:lnTo>
                    <a:pt x="908875" y="717626"/>
                  </a:lnTo>
                  <a:lnTo>
                    <a:pt x="908875" y="583222"/>
                  </a:lnTo>
                  <a:close/>
                </a:path>
                <a:path w="2828925" h="1393189">
                  <a:moveTo>
                    <a:pt x="930630" y="56400"/>
                  </a:moveTo>
                  <a:lnTo>
                    <a:pt x="553618" y="82765"/>
                  </a:lnTo>
                  <a:lnTo>
                    <a:pt x="553618" y="530783"/>
                  </a:lnTo>
                  <a:lnTo>
                    <a:pt x="930630" y="504444"/>
                  </a:lnTo>
                  <a:lnTo>
                    <a:pt x="930630" y="370014"/>
                  </a:lnTo>
                  <a:lnTo>
                    <a:pt x="724522" y="384429"/>
                  </a:lnTo>
                  <a:lnTo>
                    <a:pt x="724522" y="355638"/>
                  </a:lnTo>
                  <a:lnTo>
                    <a:pt x="912075" y="342519"/>
                  </a:lnTo>
                  <a:lnTo>
                    <a:pt x="912075" y="220916"/>
                  </a:lnTo>
                  <a:lnTo>
                    <a:pt x="724522" y="234035"/>
                  </a:lnTo>
                  <a:lnTo>
                    <a:pt x="724522" y="205219"/>
                  </a:lnTo>
                  <a:lnTo>
                    <a:pt x="930630" y="190804"/>
                  </a:lnTo>
                  <a:lnTo>
                    <a:pt x="930630" y="56400"/>
                  </a:lnTo>
                  <a:close/>
                </a:path>
                <a:path w="2828925" h="1393189">
                  <a:moveTo>
                    <a:pt x="1408709" y="996289"/>
                  </a:moveTo>
                  <a:lnTo>
                    <a:pt x="1351495" y="893432"/>
                  </a:lnTo>
                  <a:lnTo>
                    <a:pt x="1326146" y="847839"/>
                  </a:lnTo>
                  <a:lnTo>
                    <a:pt x="1350492" y="822960"/>
                  </a:lnTo>
                  <a:lnTo>
                    <a:pt x="1367891" y="792492"/>
                  </a:lnTo>
                  <a:lnTo>
                    <a:pt x="1374978" y="768019"/>
                  </a:lnTo>
                  <a:lnTo>
                    <a:pt x="1378343" y="756412"/>
                  </a:lnTo>
                  <a:lnTo>
                    <a:pt x="1381823" y="714629"/>
                  </a:lnTo>
                  <a:lnTo>
                    <a:pt x="1379575" y="693432"/>
                  </a:lnTo>
                  <a:lnTo>
                    <a:pt x="1379512" y="692823"/>
                  </a:lnTo>
                  <a:lnTo>
                    <a:pt x="1376527" y="664591"/>
                  </a:lnTo>
                  <a:lnTo>
                    <a:pt x="1360576" y="624547"/>
                  </a:lnTo>
                  <a:lnTo>
                    <a:pt x="1333893" y="594448"/>
                  </a:lnTo>
                  <a:lnTo>
                    <a:pt x="1296377" y="574294"/>
                  </a:lnTo>
                  <a:lnTo>
                    <a:pt x="1247952" y="564045"/>
                  </a:lnTo>
                  <a:lnTo>
                    <a:pt x="1215415" y="563841"/>
                  </a:lnTo>
                  <a:lnTo>
                    <a:pt x="1215415" y="726274"/>
                  </a:lnTo>
                  <a:lnTo>
                    <a:pt x="1212570" y="743140"/>
                  </a:lnTo>
                  <a:lnTo>
                    <a:pt x="1204214" y="754811"/>
                  </a:lnTo>
                  <a:lnTo>
                    <a:pt x="1190561" y="761923"/>
                  </a:lnTo>
                  <a:lnTo>
                    <a:pt x="1171892" y="765149"/>
                  </a:lnTo>
                  <a:lnTo>
                    <a:pt x="1130935" y="768019"/>
                  </a:lnTo>
                  <a:lnTo>
                    <a:pt x="1130935" y="695680"/>
                  </a:lnTo>
                  <a:lnTo>
                    <a:pt x="1171892" y="692823"/>
                  </a:lnTo>
                  <a:lnTo>
                    <a:pt x="1190561" y="693432"/>
                  </a:lnTo>
                  <a:lnTo>
                    <a:pt x="1204214" y="698728"/>
                  </a:lnTo>
                  <a:lnTo>
                    <a:pt x="1212570" y="709434"/>
                  </a:lnTo>
                  <a:lnTo>
                    <a:pt x="1215415" y="726274"/>
                  </a:lnTo>
                  <a:lnTo>
                    <a:pt x="1215415" y="563841"/>
                  </a:lnTo>
                  <a:lnTo>
                    <a:pt x="1188516" y="563664"/>
                  </a:lnTo>
                  <a:lnTo>
                    <a:pt x="960031" y="579628"/>
                  </a:lnTo>
                  <a:lnTo>
                    <a:pt x="960031" y="1027671"/>
                  </a:lnTo>
                  <a:lnTo>
                    <a:pt x="1130935" y="1015720"/>
                  </a:lnTo>
                  <a:lnTo>
                    <a:pt x="1130935" y="896048"/>
                  </a:lnTo>
                  <a:lnTo>
                    <a:pt x="1168044" y="893432"/>
                  </a:lnTo>
                  <a:lnTo>
                    <a:pt x="1225638" y="1009103"/>
                  </a:lnTo>
                  <a:lnTo>
                    <a:pt x="1408709" y="996289"/>
                  </a:lnTo>
                  <a:close/>
                </a:path>
                <a:path w="2828925" h="1393189">
                  <a:moveTo>
                    <a:pt x="1737067" y="0"/>
                  </a:moveTo>
                  <a:lnTo>
                    <a:pt x="1547609" y="13246"/>
                  </a:lnTo>
                  <a:lnTo>
                    <a:pt x="1504061" y="275526"/>
                  </a:lnTo>
                  <a:lnTo>
                    <a:pt x="1497685" y="275958"/>
                  </a:lnTo>
                  <a:lnTo>
                    <a:pt x="1437513" y="20955"/>
                  </a:lnTo>
                  <a:lnTo>
                    <a:pt x="1268552" y="32778"/>
                  </a:lnTo>
                  <a:lnTo>
                    <a:pt x="1207731" y="296227"/>
                  </a:lnTo>
                  <a:lnTo>
                    <a:pt x="1201978" y="296646"/>
                  </a:lnTo>
                  <a:lnTo>
                    <a:pt x="1157808" y="40513"/>
                  </a:lnTo>
                  <a:lnTo>
                    <a:pt x="968984" y="53708"/>
                  </a:lnTo>
                  <a:lnTo>
                    <a:pt x="1091260" y="493204"/>
                  </a:lnTo>
                  <a:lnTo>
                    <a:pt x="1298625" y="478713"/>
                  </a:lnTo>
                  <a:lnTo>
                    <a:pt x="1350454" y="252336"/>
                  </a:lnTo>
                  <a:lnTo>
                    <a:pt x="1354937" y="252031"/>
                  </a:lnTo>
                  <a:lnTo>
                    <a:pt x="1406804" y="471144"/>
                  </a:lnTo>
                  <a:lnTo>
                    <a:pt x="1614805" y="456603"/>
                  </a:lnTo>
                  <a:lnTo>
                    <a:pt x="1737067" y="0"/>
                  </a:lnTo>
                  <a:close/>
                </a:path>
                <a:path w="2828925" h="1393189">
                  <a:moveTo>
                    <a:pt x="1929028" y="735901"/>
                  </a:moveTo>
                  <a:lnTo>
                    <a:pt x="1924342" y="686752"/>
                  </a:lnTo>
                  <a:lnTo>
                    <a:pt x="1921637" y="678002"/>
                  </a:lnTo>
                  <a:lnTo>
                    <a:pt x="1910689" y="642493"/>
                  </a:lnTo>
                  <a:lnTo>
                    <a:pt x="1888731" y="603783"/>
                  </a:lnTo>
                  <a:lnTo>
                    <a:pt x="1859114" y="571322"/>
                  </a:lnTo>
                  <a:lnTo>
                    <a:pt x="1822462" y="545769"/>
                  </a:lnTo>
                  <a:lnTo>
                    <a:pt x="1779447" y="527812"/>
                  </a:lnTo>
                  <a:lnTo>
                    <a:pt x="1750453" y="522046"/>
                  </a:lnTo>
                  <a:lnTo>
                    <a:pt x="1750453" y="748372"/>
                  </a:lnTo>
                  <a:lnTo>
                    <a:pt x="1744624" y="778141"/>
                  </a:lnTo>
                  <a:lnTo>
                    <a:pt x="1728774" y="803262"/>
                  </a:lnTo>
                  <a:lnTo>
                    <a:pt x="1705356" y="821118"/>
                  </a:lnTo>
                  <a:lnTo>
                    <a:pt x="1676844" y="829056"/>
                  </a:lnTo>
                  <a:lnTo>
                    <a:pt x="1648333" y="825106"/>
                  </a:lnTo>
                  <a:lnTo>
                    <a:pt x="1624926" y="810526"/>
                  </a:lnTo>
                  <a:lnTo>
                    <a:pt x="1609064" y="787615"/>
                  </a:lnTo>
                  <a:lnTo>
                    <a:pt x="1603235" y="758672"/>
                  </a:lnTo>
                  <a:lnTo>
                    <a:pt x="1608442" y="728967"/>
                  </a:lnTo>
                  <a:lnTo>
                    <a:pt x="1623237" y="703922"/>
                  </a:lnTo>
                  <a:lnTo>
                    <a:pt x="1646440" y="686092"/>
                  </a:lnTo>
                  <a:lnTo>
                    <a:pt x="1676844" y="678002"/>
                  </a:lnTo>
                  <a:lnTo>
                    <a:pt x="1707248" y="681824"/>
                  </a:lnTo>
                  <a:lnTo>
                    <a:pt x="1730451" y="696417"/>
                  </a:lnTo>
                  <a:lnTo>
                    <a:pt x="1745259" y="719404"/>
                  </a:lnTo>
                  <a:lnTo>
                    <a:pt x="1750453" y="748372"/>
                  </a:lnTo>
                  <a:lnTo>
                    <a:pt x="1750453" y="522046"/>
                  </a:lnTo>
                  <a:lnTo>
                    <a:pt x="1730692" y="518109"/>
                  </a:lnTo>
                  <a:lnTo>
                    <a:pt x="1676844" y="517334"/>
                  </a:lnTo>
                  <a:lnTo>
                    <a:pt x="1628762" y="524294"/>
                  </a:lnTo>
                  <a:lnTo>
                    <a:pt x="1584629" y="537819"/>
                  </a:lnTo>
                  <a:lnTo>
                    <a:pt x="1544904" y="557377"/>
                  </a:lnTo>
                  <a:lnTo>
                    <a:pt x="1510055" y="582409"/>
                  </a:lnTo>
                  <a:lnTo>
                    <a:pt x="1480527" y="612406"/>
                  </a:lnTo>
                  <a:lnTo>
                    <a:pt x="1456766" y="646811"/>
                  </a:lnTo>
                  <a:lnTo>
                    <a:pt x="1439240" y="685101"/>
                  </a:lnTo>
                  <a:lnTo>
                    <a:pt x="1428381" y="726732"/>
                  </a:lnTo>
                  <a:lnTo>
                    <a:pt x="1424660" y="771156"/>
                  </a:lnTo>
                  <a:lnTo>
                    <a:pt x="1429359" y="820305"/>
                  </a:lnTo>
                  <a:lnTo>
                    <a:pt x="1443012" y="864565"/>
                  </a:lnTo>
                  <a:lnTo>
                    <a:pt x="1464970" y="903262"/>
                  </a:lnTo>
                  <a:lnTo>
                    <a:pt x="1494599" y="935723"/>
                  </a:lnTo>
                  <a:lnTo>
                    <a:pt x="1531239" y="961275"/>
                  </a:lnTo>
                  <a:lnTo>
                    <a:pt x="1574266" y="979246"/>
                  </a:lnTo>
                  <a:lnTo>
                    <a:pt x="1623009" y="988949"/>
                  </a:lnTo>
                  <a:lnTo>
                    <a:pt x="1676844" y="989723"/>
                  </a:lnTo>
                  <a:lnTo>
                    <a:pt x="1724952" y="982776"/>
                  </a:lnTo>
                  <a:lnTo>
                    <a:pt x="1769084" y="969251"/>
                  </a:lnTo>
                  <a:lnTo>
                    <a:pt x="1808797" y="949706"/>
                  </a:lnTo>
                  <a:lnTo>
                    <a:pt x="1843646" y="924661"/>
                  </a:lnTo>
                  <a:lnTo>
                    <a:pt x="1873186" y="894664"/>
                  </a:lnTo>
                  <a:lnTo>
                    <a:pt x="1896935" y="860259"/>
                  </a:lnTo>
                  <a:lnTo>
                    <a:pt x="1914461" y="821969"/>
                  </a:lnTo>
                  <a:lnTo>
                    <a:pt x="1925320" y="780338"/>
                  </a:lnTo>
                  <a:lnTo>
                    <a:pt x="1929028" y="735901"/>
                  </a:lnTo>
                  <a:close/>
                </a:path>
                <a:path w="2828925" h="1393189">
                  <a:moveTo>
                    <a:pt x="2353970" y="482155"/>
                  </a:moveTo>
                  <a:lnTo>
                    <a:pt x="1976996" y="508520"/>
                  </a:lnTo>
                  <a:lnTo>
                    <a:pt x="1976996" y="956538"/>
                  </a:lnTo>
                  <a:lnTo>
                    <a:pt x="2353970" y="930198"/>
                  </a:lnTo>
                  <a:lnTo>
                    <a:pt x="2353970" y="810183"/>
                  </a:lnTo>
                  <a:lnTo>
                    <a:pt x="2353970" y="795769"/>
                  </a:lnTo>
                  <a:lnTo>
                    <a:pt x="2147900" y="810183"/>
                  </a:lnTo>
                  <a:lnTo>
                    <a:pt x="2147900" y="781392"/>
                  </a:lnTo>
                  <a:lnTo>
                    <a:pt x="2335428" y="768273"/>
                  </a:lnTo>
                  <a:lnTo>
                    <a:pt x="2335428" y="659790"/>
                  </a:lnTo>
                  <a:lnTo>
                    <a:pt x="2335428" y="646671"/>
                  </a:lnTo>
                  <a:lnTo>
                    <a:pt x="2147900" y="659790"/>
                  </a:lnTo>
                  <a:lnTo>
                    <a:pt x="2147900" y="630974"/>
                  </a:lnTo>
                  <a:lnTo>
                    <a:pt x="2353970" y="616572"/>
                  </a:lnTo>
                  <a:lnTo>
                    <a:pt x="2353970" y="482155"/>
                  </a:lnTo>
                  <a:close/>
                </a:path>
                <a:path w="2828925" h="1393189">
                  <a:moveTo>
                    <a:pt x="2828899" y="752970"/>
                  </a:moveTo>
                  <a:lnTo>
                    <a:pt x="2817177" y="699109"/>
                  </a:lnTo>
                  <a:lnTo>
                    <a:pt x="2787624" y="665353"/>
                  </a:lnTo>
                  <a:lnTo>
                    <a:pt x="2748699" y="646468"/>
                  </a:lnTo>
                  <a:lnTo>
                    <a:pt x="2708859" y="637235"/>
                  </a:lnTo>
                  <a:lnTo>
                    <a:pt x="2676537" y="632421"/>
                  </a:lnTo>
                  <a:lnTo>
                    <a:pt x="2644368" y="626897"/>
                  </a:lnTo>
                  <a:lnTo>
                    <a:pt x="2615361" y="620128"/>
                  </a:lnTo>
                  <a:lnTo>
                    <a:pt x="2594394" y="610527"/>
                  </a:lnTo>
                  <a:lnTo>
                    <a:pt x="2586317" y="596480"/>
                  </a:lnTo>
                  <a:lnTo>
                    <a:pt x="2588628" y="585228"/>
                  </a:lnTo>
                  <a:lnTo>
                    <a:pt x="2595194" y="577227"/>
                  </a:lnTo>
                  <a:lnTo>
                    <a:pt x="2605481" y="572198"/>
                  </a:lnTo>
                  <a:lnTo>
                    <a:pt x="2618956" y="569874"/>
                  </a:lnTo>
                  <a:lnTo>
                    <a:pt x="2633865" y="571093"/>
                  </a:lnTo>
                  <a:lnTo>
                    <a:pt x="2646070" y="576935"/>
                  </a:lnTo>
                  <a:lnTo>
                    <a:pt x="2654325" y="587387"/>
                  </a:lnTo>
                  <a:lnTo>
                    <a:pt x="2657360" y="602386"/>
                  </a:lnTo>
                  <a:lnTo>
                    <a:pt x="2815425" y="591337"/>
                  </a:lnTo>
                  <a:lnTo>
                    <a:pt x="2812059" y="569874"/>
                  </a:lnTo>
                  <a:lnTo>
                    <a:pt x="2807322" y="539648"/>
                  </a:lnTo>
                  <a:lnTo>
                    <a:pt x="2785135" y="501294"/>
                  </a:lnTo>
                  <a:lnTo>
                    <a:pt x="2752064" y="474802"/>
                  </a:lnTo>
                  <a:lnTo>
                    <a:pt x="2711310" y="458660"/>
                  </a:lnTo>
                  <a:lnTo>
                    <a:pt x="2666415" y="451421"/>
                  </a:lnTo>
                  <a:lnTo>
                    <a:pt x="2619578" y="451421"/>
                  </a:lnTo>
                  <a:lnTo>
                    <a:pt x="2546680" y="461365"/>
                  </a:lnTo>
                  <a:lnTo>
                    <a:pt x="2507577" y="473671"/>
                  </a:lnTo>
                  <a:lnTo>
                    <a:pt x="2471242" y="493661"/>
                  </a:lnTo>
                  <a:lnTo>
                    <a:pt x="2441067" y="523430"/>
                  </a:lnTo>
                  <a:lnTo>
                    <a:pt x="2420467" y="565099"/>
                  </a:lnTo>
                  <a:lnTo>
                    <a:pt x="2412936" y="620128"/>
                  </a:lnTo>
                  <a:lnTo>
                    <a:pt x="2412847" y="620750"/>
                  </a:lnTo>
                  <a:lnTo>
                    <a:pt x="2418486" y="659650"/>
                  </a:lnTo>
                  <a:lnTo>
                    <a:pt x="2465514" y="711835"/>
                  </a:lnTo>
                  <a:lnTo>
                    <a:pt x="2508212" y="729145"/>
                  </a:lnTo>
                  <a:lnTo>
                    <a:pt x="2564549" y="743280"/>
                  </a:lnTo>
                  <a:lnTo>
                    <a:pt x="2597810" y="750049"/>
                  </a:lnTo>
                  <a:lnTo>
                    <a:pt x="2622308" y="756145"/>
                  </a:lnTo>
                  <a:lnTo>
                    <a:pt x="2637447" y="764222"/>
                  </a:lnTo>
                  <a:lnTo>
                    <a:pt x="2642628" y="776884"/>
                  </a:lnTo>
                  <a:lnTo>
                    <a:pt x="2640457" y="786371"/>
                  </a:lnTo>
                  <a:lnTo>
                    <a:pt x="2633916" y="793648"/>
                  </a:lnTo>
                  <a:lnTo>
                    <a:pt x="2622931" y="798601"/>
                  </a:lnTo>
                  <a:lnTo>
                    <a:pt x="2607437" y="801103"/>
                  </a:lnTo>
                  <a:lnTo>
                    <a:pt x="2590076" y="800354"/>
                  </a:lnTo>
                  <a:lnTo>
                    <a:pt x="2573731" y="794893"/>
                  </a:lnTo>
                  <a:lnTo>
                    <a:pt x="2561602" y="783513"/>
                  </a:lnTo>
                  <a:lnTo>
                    <a:pt x="2556853" y="764946"/>
                  </a:lnTo>
                  <a:lnTo>
                    <a:pt x="2395575" y="776249"/>
                  </a:lnTo>
                  <a:lnTo>
                    <a:pt x="2411171" y="839139"/>
                  </a:lnTo>
                  <a:lnTo>
                    <a:pt x="2462771" y="893330"/>
                  </a:lnTo>
                  <a:lnTo>
                    <a:pt x="2504135" y="912152"/>
                  </a:lnTo>
                  <a:lnTo>
                    <a:pt x="2557208" y="922909"/>
                  </a:lnTo>
                  <a:lnTo>
                    <a:pt x="2622791" y="923556"/>
                  </a:lnTo>
                  <a:lnTo>
                    <a:pt x="2670683" y="918273"/>
                  </a:lnTo>
                  <a:lnTo>
                    <a:pt x="2714320" y="908596"/>
                  </a:lnTo>
                  <a:lnTo>
                    <a:pt x="2752547" y="893330"/>
                  </a:lnTo>
                  <a:lnTo>
                    <a:pt x="2784259" y="871308"/>
                  </a:lnTo>
                  <a:lnTo>
                    <a:pt x="2808300" y="841362"/>
                  </a:lnTo>
                  <a:lnTo>
                    <a:pt x="2823565" y="802309"/>
                  </a:lnTo>
                  <a:lnTo>
                    <a:pt x="2823692" y="801103"/>
                  </a:lnTo>
                  <a:lnTo>
                    <a:pt x="2828899" y="75297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8" name="object 8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9751092" y="1551329"/>
              <a:ext cx="247573" cy="232359"/>
            </a:xfrm>
            <a:prstGeom prst="rect">
              <a:avLst/>
            </a:prstGeom>
          </p:spPr>
        </p:pic>
        <p:sp>
          <p:nvSpPr>
            <p:cNvPr id="9" name="object 9"/>
            <p:cNvSpPr/>
            <p:nvPr/>
          </p:nvSpPr>
          <p:spPr>
            <a:xfrm>
              <a:off x="10003461" y="1535366"/>
              <a:ext cx="264795" cy="233679"/>
            </a:xfrm>
            <a:custGeom>
              <a:avLst/>
              <a:gdLst/>
              <a:ahLst/>
              <a:cxnLst/>
              <a:rect l="l" t="t" r="r" b="b"/>
              <a:pathLst>
                <a:path w="264795" h="233680">
                  <a:moveTo>
                    <a:pt x="191249" y="0"/>
                  </a:moveTo>
                  <a:lnTo>
                    <a:pt x="71589" y="8229"/>
                  </a:lnTo>
                  <a:lnTo>
                    <a:pt x="0" y="233629"/>
                  </a:lnTo>
                  <a:lnTo>
                    <a:pt x="89598" y="227457"/>
                  </a:lnTo>
                  <a:lnTo>
                    <a:pt x="98882" y="191858"/>
                  </a:lnTo>
                  <a:lnTo>
                    <a:pt x="165392" y="187261"/>
                  </a:lnTo>
                  <a:lnTo>
                    <a:pt x="254935" y="187261"/>
                  </a:lnTo>
                  <a:lnTo>
                    <a:pt x="233711" y="124853"/>
                  </a:lnTo>
                  <a:lnTo>
                    <a:pt x="116014" y="124853"/>
                  </a:lnTo>
                  <a:lnTo>
                    <a:pt x="127406" y="79349"/>
                  </a:lnTo>
                  <a:lnTo>
                    <a:pt x="135915" y="78740"/>
                  </a:lnTo>
                  <a:lnTo>
                    <a:pt x="218028" y="78740"/>
                  </a:lnTo>
                  <a:lnTo>
                    <a:pt x="191249" y="0"/>
                  </a:lnTo>
                  <a:close/>
                </a:path>
                <a:path w="264795" h="233680">
                  <a:moveTo>
                    <a:pt x="254935" y="187261"/>
                  </a:moveTo>
                  <a:lnTo>
                    <a:pt x="165392" y="187261"/>
                  </a:lnTo>
                  <a:lnTo>
                    <a:pt x="174624" y="221564"/>
                  </a:lnTo>
                  <a:lnTo>
                    <a:pt x="264502" y="215392"/>
                  </a:lnTo>
                  <a:lnTo>
                    <a:pt x="254935" y="187261"/>
                  </a:lnTo>
                  <a:close/>
                </a:path>
                <a:path w="264795" h="233680">
                  <a:moveTo>
                    <a:pt x="218028" y="78740"/>
                  </a:moveTo>
                  <a:lnTo>
                    <a:pt x="135915" y="78740"/>
                  </a:lnTo>
                  <a:lnTo>
                    <a:pt x="147891" y="122656"/>
                  </a:lnTo>
                  <a:lnTo>
                    <a:pt x="116014" y="124853"/>
                  </a:lnTo>
                  <a:lnTo>
                    <a:pt x="233711" y="124853"/>
                  </a:lnTo>
                  <a:lnTo>
                    <a:pt x="218028" y="7874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0" name="object 10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0288522" y="1520173"/>
              <a:ext cx="238442" cy="229095"/>
            </a:xfrm>
            <a:prstGeom prst="rect">
              <a:avLst/>
            </a:prstGeom>
          </p:spPr>
        </p:pic>
        <p:pic>
          <p:nvPicPr>
            <p:cNvPr id="11" name="object 11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0549351" y="1497615"/>
              <a:ext cx="193840" cy="233730"/>
            </a:xfrm>
            <a:prstGeom prst="rect">
              <a:avLst/>
            </a:prstGeom>
          </p:spPr>
        </p:pic>
        <p:sp>
          <p:nvSpPr>
            <p:cNvPr id="12" name="object 12"/>
            <p:cNvSpPr/>
            <p:nvPr/>
          </p:nvSpPr>
          <p:spPr>
            <a:xfrm>
              <a:off x="10766761" y="1473673"/>
              <a:ext cx="324485" cy="243204"/>
            </a:xfrm>
            <a:custGeom>
              <a:avLst/>
              <a:gdLst/>
              <a:ahLst/>
              <a:cxnLst/>
              <a:rect l="l" t="t" r="r" b="b"/>
              <a:pathLst>
                <a:path w="324484" h="243205">
                  <a:moveTo>
                    <a:pt x="323430" y="0"/>
                  </a:moveTo>
                  <a:lnTo>
                    <a:pt x="188899" y="9283"/>
                  </a:lnTo>
                  <a:lnTo>
                    <a:pt x="164693" y="138506"/>
                  </a:lnTo>
                  <a:lnTo>
                    <a:pt x="159829" y="138811"/>
                  </a:lnTo>
                  <a:lnTo>
                    <a:pt x="134848" y="12992"/>
                  </a:lnTo>
                  <a:lnTo>
                    <a:pt x="0" y="22275"/>
                  </a:lnTo>
                  <a:lnTo>
                    <a:pt x="685" y="242684"/>
                  </a:lnTo>
                  <a:lnTo>
                    <a:pt x="81775" y="237083"/>
                  </a:lnTo>
                  <a:lnTo>
                    <a:pt x="81343" y="91630"/>
                  </a:lnTo>
                  <a:lnTo>
                    <a:pt x="86182" y="91313"/>
                  </a:lnTo>
                  <a:lnTo>
                    <a:pt x="115188" y="234784"/>
                  </a:lnTo>
                  <a:lnTo>
                    <a:pt x="209918" y="228269"/>
                  </a:lnTo>
                  <a:lnTo>
                    <a:pt x="238036" y="80822"/>
                  </a:lnTo>
                  <a:lnTo>
                    <a:pt x="242887" y="80518"/>
                  </a:lnTo>
                  <a:lnTo>
                    <a:pt x="243331" y="225945"/>
                  </a:lnTo>
                  <a:lnTo>
                    <a:pt x="324116" y="220408"/>
                  </a:lnTo>
                  <a:lnTo>
                    <a:pt x="32343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3" name="object 13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1111419" y="1456001"/>
              <a:ext cx="235343" cy="231292"/>
            </a:xfrm>
            <a:prstGeom prst="rect">
              <a:avLst/>
            </a:prstGeom>
          </p:spPr>
        </p:pic>
      </p:grpSp>
      <p:sp>
        <p:nvSpPr>
          <p:cNvPr id="17" name="object 17"/>
          <p:cNvSpPr txBox="1"/>
          <p:nvPr/>
        </p:nvSpPr>
        <p:spPr>
          <a:xfrm>
            <a:off x="939800" y="12417840"/>
            <a:ext cx="4628515" cy="75148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dirty="0">
                <a:latin typeface="Poppins"/>
                <a:cs typeface="Poppins"/>
              </a:rPr>
              <a:t>Meld</a:t>
            </a:r>
            <a:r>
              <a:rPr sz="2400" b="1" spc="165" dirty="0">
                <a:latin typeface="Poppins"/>
                <a:cs typeface="Poppins"/>
              </a:rPr>
              <a:t> </a:t>
            </a:r>
            <a:r>
              <a:rPr sz="2400" b="1" dirty="0">
                <a:latin typeface="Poppins"/>
                <a:cs typeface="Poppins"/>
              </a:rPr>
              <a:t>je</a:t>
            </a:r>
            <a:r>
              <a:rPr sz="2400" b="1" spc="165" dirty="0">
                <a:latin typeface="Poppins"/>
                <a:cs typeface="Poppins"/>
              </a:rPr>
              <a:t> </a:t>
            </a:r>
            <a:r>
              <a:rPr sz="2400" b="1" dirty="0">
                <a:latin typeface="Poppins"/>
                <a:cs typeface="Poppins"/>
              </a:rPr>
              <a:t>aan</a:t>
            </a:r>
            <a:r>
              <a:rPr sz="2400" b="1" spc="170" dirty="0">
                <a:latin typeface="Poppins"/>
                <a:cs typeface="Poppins"/>
              </a:rPr>
              <a:t> </a:t>
            </a:r>
            <a:r>
              <a:rPr sz="2400" b="1" dirty="0">
                <a:latin typeface="Poppins"/>
                <a:cs typeface="Poppins"/>
              </a:rPr>
              <a:t>op:</a:t>
            </a:r>
            <a:r>
              <a:rPr sz="2400" b="1" spc="165" dirty="0">
                <a:latin typeface="Poppins"/>
                <a:cs typeface="Poppins"/>
              </a:rPr>
              <a:t> </a:t>
            </a:r>
            <a:r>
              <a:rPr lang="en-US" sz="2400" spc="-10" dirty="0">
                <a:latin typeface="Poppins"/>
                <a:cs typeface="Poppins"/>
              </a:rPr>
              <a:t>e-mail of link </a:t>
            </a:r>
            <a:r>
              <a:rPr lang="en-US" sz="2400" spc="-10" dirty="0" err="1">
                <a:latin typeface="Poppins"/>
                <a:cs typeface="Poppins"/>
              </a:rPr>
              <a:t>naar</a:t>
            </a:r>
            <a:r>
              <a:rPr lang="en-US" sz="2400" spc="-10" dirty="0">
                <a:latin typeface="Poppins"/>
                <a:cs typeface="Poppins"/>
              </a:rPr>
              <a:t> </a:t>
            </a:r>
            <a:r>
              <a:rPr lang="en-US" sz="2400" spc="-10" dirty="0" err="1">
                <a:latin typeface="Poppins"/>
                <a:cs typeface="Poppins"/>
              </a:rPr>
              <a:t>url</a:t>
            </a:r>
            <a:endParaRPr sz="2400" dirty="0">
              <a:latin typeface="Poppins"/>
              <a:cs typeface="Poppins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939800" y="4913784"/>
            <a:ext cx="9291320" cy="2693670"/>
          </a:xfrm>
          <a:prstGeom prst="rect">
            <a:avLst/>
          </a:prstGeom>
        </p:spPr>
        <p:txBody>
          <a:bodyPr vert="horz" wrap="square" lIns="0" tIns="134620" rIns="0" bIns="0" rtlCol="0">
            <a:spAutoFit/>
          </a:bodyPr>
          <a:lstStyle/>
          <a:p>
            <a:pPr marL="266700" indent="-254000">
              <a:lnSpc>
                <a:spcPct val="100000"/>
              </a:lnSpc>
              <a:spcBef>
                <a:spcPts val="1060"/>
              </a:spcBef>
              <a:buClr>
                <a:srgbClr val="000000"/>
              </a:buClr>
              <a:buChar char="•"/>
              <a:tabLst>
                <a:tab pos="266700" algn="l"/>
              </a:tabLst>
            </a:pPr>
            <a:r>
              <a:rPr sz="2700" b="1" dirty="0">
                <a:solidFill>
                  <a:srgbClr val="FFFFFF"/>
                </a:solidFill>
                <a:latin typeface="Poppins"/>
                <a:cs typeface="Poppins"/>
              </a:rPr>
              <a:t>Korte</a:t>
            </a:r>
            <a:r>
              <a:rPr sz="2700" b="1" spc="145" dirty="0">
                <a:solidFill>
                  <a:srgbClr val="FFFFFF"/>
                </a:solidFill>
                <a:latin typeface="Poppins"/>
                <a:cs typeface="Poppins"/>
              </a:rPr>
              <a:t> </a:t>
            </a:r>
            <a:r>
              <a:rPr sz="2700" b="1" dirty="0">
                <a:solidFill>
                  <a:srgbClr val="FFFFFF"/>
                </a:solidFill>
                <a:latin typeface="Poppins"/>
                <a:cs typeface="Poppins"/>
              </a:rPr>
              <a:t>interactieve</a:t>
            </a:r>
            <a:r>
              <a:rPr sz="2700" b="1" spc="150" dirty="0">
                <a:solidFill>
                  <a:srgbClr val="FFFFFF"/>
                </a:solidFill>
                <a:latin typeface="Poppins"/>
                <a:cs typeface="Poppins"/>
              </a:rPr>
              <a:t> </a:t>
            </a:r>
            <a:r>
              <a:rPr sz="2700" b="1" dirty="0">
                <a:solidFill>
                  <a:srgbClr val="FFFFFF"/>
                </a:solidFill>
                <a:latin typeface="Poppins"/>
                <a:cs typeface="Poppins"/>
              </a:rPr>
              <a:t>online</a:t>
            </a:r>
            <a:r>
              <a:rPr sz="2700" b="1" spc="150" dirty="0">
                <a:solidFill>
                  <a:srgbClr val="FFFFFF"/>
                </a:solidFill>
                <a:latin typeface="Poppins"/>
                <a:cs typeface="Poppins"/>
              </a:rPr>
              <a:t> </a:t>
            </a:r>
            <a:r>
              <a:rPr sz="2700" b="1" dirty="0">
                <a:solidFill>
                  <a:srgbClr val="FFFFFF"/>
                </a:solidFill>
                <a:latin typeface="Poppins"/>
                <a:cs typeface="Poppins"/>
              </a:rPr>
              <a:t>cursussen</a:t>
            </a:r>
            <a:r>
              <a:rPr sz="2700" b="1" spc="150" dirty="0">
                <a:solidFill>
                  <a:srgbClr val="FFFFFF"/>
                </a:solidFill>
                <a:latin typeface="Poppins"/>
                <a:cs typeface="Poppins"/>
              </a:rPr>
              <a:t> </a:t>
            </a:r>
            <a:r>
              <a:rPr sz="2700" b="1" dirty="0">
                <a:solidFill>
                  <a:srgbClr val="FFFFFF"/>
                </a:solidFill>
                <a:latin typeface="Poppins"/>
                <a:cs typeface="Poppins"/>
              </a:rPr>
              <a:t>(max.</a:t>
            </a:r>
            <a:r>
              <a:rPr sz="2700" b="1" spc="150" dirty="0">
                <a:solidFill>
                  <a:srgbClr val="FFFFFF"/>
                </a:solidFill>
                <a:latin typeface="Poppins"/>
                <a:cs typeface="Poppins"/>
              </a:rPr>
              <a:t> </a:t>
            </a:r>
            <a:r>
              <a:rPr sz="2700" b="1" dirty="0">
                <a:solidFill>
                  <a:srgbClr val="FFFFFF"/>
                </a:solidFill>
                <a:latin typeface="Poppins"/>
                <a:cs typeface="Poppins"/>
              </a:rPr>
              <a:t>15</a:t>
            </a:r>
            <a:r>
              <a:rPr sz="2700" b="1" spc="150" dirty="0">
                <a:solidFill>
                  <a:srgbClr val="FFFFFF"/>
                </a:solidFill>
                <a:latin typeface="Poppins"/>
                <a:cs typeface="Poppins"/>
              </a:rPr>
              <a:t> </a:t>
            </a:r>
            <a:r>
              <a:rPr sz="2700" b="1" spc="-10" dirty="0">
                <a:solidFill>
                  <a:srgbClr val="FFFFFF"/>
                </a:solidFill>
                <a:latin typeface="Poppins"/>
                <a:cs typeface="Poppins"/>
              </a:rPr>
              <a:t>min.)</a:t>
            </a:r>
            <a:endParaRPr sz="2700" dirty="0">
              <a:latin typeface="Poppins"/>
              <a:cs typeface="Poppins"/>
            </a:endParaRPr>
          </a:p>
          <a:p>
            <a:pPr marL="266700" indent="-254000">
              <a:lnSpc>
                <a:spcPct val="100000"/>
              </a:lnSpc>
              <a:spcBef>
                <a:spcPts val="960"/>
              </a:spcBef>
              <a:buClr>
                <a:srgbClr val="000000"/>
              </a:buClr>
              <a:buChar char="•"/>
              <a:tabLst>
                <a:tab pos="266700" algn="l"/>
              </a:tabLst>
            </a:pPr>
            <a:r>
              <a:rPr sz="2700" b="1" dirty="0">
                <a:solidFill>
                  <a:srgbClr val="FFFFFF"/>
                </a:solidFill>
                <a:latin typeface="Poppins"/>
                <a:cs typeface="Poppins"/>
              </a:rPr>
              <a:t>Concrete</a:t>
            </a:r>
            <a:r>
              <a:rPr sz="2700" b="1" spc="210" dirty="0">
                <a:solidFill>
                  <a:srgbClr val="FFFFFF"/>
                </a:solidFill>
                <a:latin typeface="Poppins"/>
                <a:cs typeface="Poppins"/>
              </a:rPr>
              <a:t> </a:t>
            </a:r>
            <a:r>
              <a:rPr sz="2700" b="1" dirty="0">
                <a:solidFill>
                  <a:srgbClr val="FFFFFF"/>
                </a:solidFill>
                <a:latin typeface="Poppins"/>
                <a:cs typeface="Poppins"/>
              </a:rPr>
              <a:t>handvatten</a:t>
            </a:r>
            <a:r>
              <a:rPr sz="2700" b="1" spc="215" dirty="0">
                <a:solidFill>
                  <a:srgbClr val="FFFFFF"/>
                </a:solidFill>
                <a:latin typeface="Poppins"/>
                <a:cs typeface="Poppins"/>
              </a:rPr>
              <a:t> </a:t>
            </a:r>
            <a:r>
              <a:rPr sz="2700" b="1" dirty="0">
                <a:solidFill>
                  <a:srgbClr val="FFFFFF"/>
                </a:solidFill>
                <a:latin typeface="Poppins"/>
                <a:cs typeface="Poppins"/>
              </a:rPr>
              <a:t>op</a:t>
            </a:r>
            <a:r>
              <a:rPr sz="2700" b="1" spc="210" dirty="0">
                <a:solidFill>
                  <a:srgbClr val="FFFFFF"/>
                </a:solidFill>
                <a:latin typeface="Poppins"/>
                <a:cs typeface="Poppins"/>
              </a:rPr>
              <a:t> </a:t>
            </a:r>
            <a:r>
              <a:rPr sz="2700" b="1" dirty="0">
                <a:solidFill>
                  <a:srgbClr val="FFFFFF"/>
                </a:solidFill>
                <a:latin typeface="Poppins"/>
                <a:cs typeface="Poppins"/>
              </a:rPr>
              <a:t>specifieke</a:t>
            </a:r>
            <a:r>
              <a:rPr sz="2700" b="1" spc="215" dirty="0">
                <a:solidFill>
                  <a:srgbClr val="FFFFFF"/>
                </a:solidFill>
                <a:latin typeface="Poppins"/>
                <a:cs typeface="Poppins"/>
              </a:rPr>
              <a:t> </a:t>
            </a:r>
            <a:r>
              <a:rPr sz="2700" b="1" spc="-10" dirty="0">
                <a:solidFill>
                  <a:srgbClr val="FFFFFF"/>
                </a:solidFill>
                <a:latin typeface="Poppins"/>
                <a:cs typeface="Poppins"/>
              </a:rPr>
              <a:t>leervragen</a:t>
            </a:r>
            <a:endParaRPr sz="2700" dirty="0">
              <a:latin typeface="Poppins"/>
              <a:cs typeface="Poppins"/>
            </a:endParaRPr>
          </a:p>
          <a:p>
            <a:pPr marL="266700" marR="1426845" indent="-254635">
              <a:lnSpc>
                <a:spcPts val="4200"/>
              </a:lnSpc>
              <a:spcBef>
                <a:spcPts val="300"/>
              </a:spcBef>
              <a:buClr>
                <a:srgbClr val="000000"/>
              </a:buClr>
              <a:buChar char="•"/>
              <a:tabLst>
                <a:tab pos="266700" algn="l"/>
                <a:tab pos="2484755" algn="l"/>
              </a:tabLst>
            </a:pPr>
            <a:r>
              <a:rPr sz="2700" b="1" dirty="0">
                <a:solidFill>
                  <a:srgbClr val="FFFFFF"/>
                </a:solidFill>
                <a:latin typeface="Poppins"/>
                <a:cs typeface="Poppins"/>
              </a:rPr>
              <a:t>Onderwerpen</a:t>
            </a:r>
            <a:r>
              <a:rPr sz="2700" b="1" spc="220" dirty="0">
                <a:solidFill>
                  <a:srgbClr val="FFFFFF"/>
                </a:solidFill>
                <a:latin typeface="Poppins"/>
                <a:cs typeface="Poppins"/>
              </a:rPr>
              <a:t> </a:t>
            </a:r>
            <a:r>
              <a:rPr sz="2700" b="1" dirty="0">
                <a:solidFill>
                  <a:srgbClr val="FFFFFF"/>
                </a:solidFill>
                <a:latin typeface="Poppins"/>
                <a:cs typeface="Poppins"/>
              </a:rPr>
              <a:t>als</a:t>
            </a:r>
            <a:r>
              <a:rPr sz="2700" b="1" spc="220" dirty="0">
                <a:solidFill>
                  <a:srgbClr val="FFFFFF"/>
                </a:solidFill>
                <a:latin typeface="Poppins"/>
                <a:cs typeface="Poppins"/>
              </a:rPr>
              <a:t> </a:t>
            </a:r>
            <a:r>
              <a:rPr sz="2700" b="1" dirty="0">
                <a:solidFill>
                  <a:srgbClr val="FFFFFF"/>
                </a:solidFill>
                <a:latin typeface="Poppins"/>
                <a:cs typeface="Poppins"/>
              </a:rPr>
              <a:t>“Feedback</a:t>
            </a:r>
            <a:r>
              <a:rPr sz="2700" b="1" spc="220" dirty="0">
                <a:solidFill>
                  <a:srgbClr val="FFFFFF"/>
                </a:solidFill>
                <a:latin typeface="Poppins"/>
                <a:cs typeface="Poppins"/>
              </a:rPr>
              <a:t> </a:t>
            </a:r>
            <a:r>
              <a:rPr sz="2700" b="1" dirty="0">
                <a:solidFill>
                  <a:srgbClr val="FFFFFF"/>
                </a:solidFill>
                <a:latin typeface="Poppins"/>
                <a:cs typeface="Poppins"/>
              </a:rPr>
              <a:t>geven”</a:t>
            </a:r>
            <a:r>
              <a:rPr sz="2700" b="1" spc="220" dirty="0">
                <a:solidFill>
                  <a:srgbClr val="FFFFFF"/>
                </a:solidFill>
                <a:latin typeface="Poppins"/>
                <a:cs typeface="Poppins"/>
              </a:rPr>
              <a:t> </a:t>
            </a:r>
            <a:r>
              <a:rPr sz="2700" b="1" spc="-20" dirty="0">
                <a:solidFill>
                  <a:srgbClr val="FFFFFF"/>
                </a:solidFill>
                <a:latin typeface="Poppins"/>
                <a:cs typeface="Poppins"/>
              </a:rPr>
              <a:t>maar </a:t>
            </a:r>
            <a:r>
              <a:rPr sz="2700" b="1" dirty="0">
                <a:solidFill>
                  <a:srgbClr val="FFFFFF"/>
                </a:solidFill>
                <a:latin typeface="Poppins"/>
                <a:cs typeface="Poppins"/>
              </a:rPr>
              <a:t>ook</a:t>
            </a:r>
            <a:r>
              <a:rPr sz="2700" b="1" spc="160" dirty="0">
                <a:solidFill>
                  <a:srgbClr val="FFFFFF"/>
                </a:solidFill>
                <a:latin typeface="Poppins"/>
                <a:cs typeface="Poppins"/>
              </a:rPr>
              <a:t> </a:t>
            </a:r>
            <a:r>
              <a:rPr sz="2700" b="1" spc="-10" dirty="0">
                <a:solidFill>
                  <a:srgbClr val="FFFFFF"/>
                </a:solidFill>
                <a:latin typeface="Poppins"/>
                <a:cs typeface="Poppins"/>
              </a:rPr>
              <a:t>“</a:t>
            </a:r>
            <a:r>
              <a:rPr sz="2700" b="1" spc="-10" dirty="0">
                <a:solidFill>
                  <a:srgbClr val="FFFFFF"/>
                </a:solidFill>
                <a:latin typeface="+mn-lt"/>
                <a:cs typeface="Poppins"/>
              </a:rPr>
              <a:t>Excel</a:t>
            </a:r>
            <a:r>
              <a:rPr sz="2700" b="1" spc="-10" dirty="0">
                <a:solidFill>
                  <a:srgbClr val="FFFFFF"/>
                </a:solidFill>
                <a:latin typeface="Poppins"/>
                <a:cs typeface="Poppins"/>
              </a:rPr>
              <a:t>”</a:t>
            </a:r>
            <a:r>
              <a:rPr sz="2700" b="1" dirty="0">
                <a:solidFill>
                  <a:srgbClr val="FFFFFF"/>
                </a:solidFill>
                <a:latin typeface="Poppins"/>
                <a:cs typeface="Poppins"/>
              </a:rPr>
              <a:t>	en</a:t>
            </a:r>
            <a:r>
              <a:rPr sz="2700" b="1" spc="125" dirty="0">
                <a:solidFill>
                  <a:srgbClr val="FFFFFF"/>
                </a:solidFill>
                <a:latin typeface="Poppins"/>
                <a:cs typeface="Poppins"/>
              </a:rPr>
              <a:t> </a:t>
            </a:r>
            <a:r>
              <a:rPr sz="2700" b="1" spc="-10" dirty="0">
                <a:solidFill>
                  <a:srgbClr val="FFFFFF"/>
                </a:solidFill>
                <a:latin typeface="Poppins"/>
                <a:cs typeface="Poppins"/>
              </a:rPr>
              <a:t>taaltrainingen</a:t>
            </a:r>
            <a:endParaRPr sz="2700" dirty="0">
              <a:latin typeface="Poppins"/>
              <a:cs typeface="Poppins"/>
            </a:endParaRPr>
          </a:p>
          <a:p>
            <a:pPr marL="266700" indent="-254000">
              <a:lnSpc>
                <a:spcPct val="100000"/>
              </a:lnSpc>
              <a:spcBef>
                <a:spcPts val="665"/>
              </a:spcBef>
              <a:buClr>
                <a:srgbClr val="000000"/>
              </a:buClr>
              <a:buChar char="•"/>
              <a:tabLst>
                <a:tab pos="266700" algn="l"/>
              </a:tabLst>
            </a:pPr>
            <a:r>
              <a:rPr sz="2700" b="1" dirty="0">
                <a:solidFill>
                  <a:srgbClr val="FFFFFF"/>
                </a:solidFill>
                <a:latin typeface="Poppins"/>
                <a:cs typeface="Poppins"/>
              </a:rPr>
              <a:t>Te</a:t>
            </a:r>
            <a:r>
              <a:rPr sz="2700" b="1" spc="125" dirty="0">
                <a:solidFill>
                  <a:srgbClr val="FFFFFF"/>
                </a:solidFill>
                <a:latin typeface="Poppins"/>
                <a:cs typeface="Poppins"/>
              </a:rPr>
              <a:t> </a:t>
            </a:r>
            <a:r>
              <a:rPr sz="2700" b="1" dirty="0">
                <a:solidFill>
                  <a:srgbClr val="FFFFFF"/>
                </a:solidFill>
                <a:latin typeface="Poppins"/>
                <a:cs typeface="Poppins"/>
              </a:rPr>
              <a:t>volgen</a:t>
            </a:r>
            <a:r>
              <a:rPr sz="2700" b="1" spc="135" dirty="0">
                <a:solidFill>
                  <a:srgbClr val="FFFFFF"/>
                </a:solidFill>
                <a:latin typeface="Poppins"/>
                <a:cs typeface="Poppins"/>
              </a:rPr>
              <a:t> </a:t>
            </a:r>
            <a:r>
              <a:rPr sz="2700" b="1" dirty="0">
                <a:solidFill>
                  <a:srgbClr val="FFFFFF"/>
                </a:solidFill>
                <a:latin typeface="Poppins"/>
                <a:cs typeface="Poppins"/>
              </a:rPr>
              <a:t>waar</a:t>
            </a:r>
            <a:r>
              <a:rPr sz="2700" b="1" spc="140" dirty="0">
                <a:solidFill>
                  <a:srgbClr val="FFFFFF"/>
                </a:solidFill>
                <a:latin typeface="Poppins"/>
                <a:cs typeface="Poppins"/>
              </a:rPr>
              <a:t> </a:t>
            </a:r>
            <a:r>
              <a:rPr sz="2700" b="1" dirty="0">
                <a:solidFill>
                  <a:srgbClr val="FFFFFF"/>
                </a:solidFill>
                <a:latin typeface="Poppins"/>
                <a:cs typeface="Poppins"/>
              </a:rPr>
              <a:t>en</a:t>
            </a:r>
            <a:r>
              <a:rPr sz="2700" b="1" spc="135" dirty="0">
                <a:solidFill>
                  <a:srgbClr val="FFFFFF"/>
                </a:solidFill>
                <a:latin typeface="Poppins"/>
                <a:cs typeface="Poppins"/>
              </a:rPr>
              <a:t> </a:t>
            </a:r>
            <a:r>
              <a:rPr sz="2700" b="1" dirty="0">
                <a:solidFill>
                  <a:srgbClr val="FFFFFF"/>
                </a:solidFill>
                <a:latin typeface="Poppins"/>
                <a:cs typeface="Poppins"/>
              </a:rPr>
              <a:t>wanneer</a:t>
            </a:r>
            <a:r>
              <a:rPr sz="2700" b="1" spc="140" dirty="0">
                <a:solidFill>
                  <a:srgbClr val="FFFFFF"/>
                </a:solidFill>
                <a:latin typeface="Poppins"/>
                <a:cs typeface="Poppins"/>
              </a:rPr>
              <a:t> </a:t>
            </a:r>
            <a:r>
              <a:rPr sz="2700" b="1" dirty="0">
                <a:solidFill>
                  <a:srgbClr val="FFFFFF"/>
                </a:solidFill>
                <a:latin typeface="Poppins"/>
                <a:cs typeface="Poppins"/>
              </a:rPr>
              <a:t>het</a:t>
            </a:r>
            <a:r>
              <a:rPr sz="2700" b="1" spc="135" dirty="0">
                <a:solidFill>
                  <a:srgbClr val="FFFFFF"/>
                </a:solidFill>
                <a:latin typeface="Poppins"/>
                <a:cs typeface="Poppins"/>
              </a:rPr>
              <a:t> </a:t>
            </a:r>
            <a:r>
              <a:rPr sz="2700" b="1" dirty="0">
                <a:solidFill>
                  <a:srgbClr val="FFFFFF"/>
                </a:solidFill>
                <a:latin typeface="Poppins"/>
                <a:cs typeface="Poppins"/>
              </a:rPr>
              <a:t>je</a:t>
            </a:r>
            <a:r>
              <a:rPr sz="2700" b="1" spc="140" dirty="0">
                <a:solidFill>
                  <a:srgbClr val="FFFFFF"/>
                </a:solidFill>
                <a:latin typeface="Poppins"/>
                <a:cs typeface="Poppins"/>
              </a:rPr>
              <a:t> </a:t>
            </a:r>
            <a:r>
              <a:rPr sz="2700" b="1" spc="-10" dirty="0">
                <a:solidFill>
                  <a:srgbClr val="FFFFFF"/>
                </a:solidFill>
                <a:latin typeface="Poppins"/>
                <a:cs typeface="Poppins"/>
              </a:rPr>
              <a:t>uitkomt</a:t>
            </a:r>
            <a:endParaRPr sz="2700" dirty="0">
              <a:latin typeface="Poppins"/>
              <a:cs typeface="Poppins"/>
            </a:endParaRPr>
          </a:p>
        </p:txBody>
      </p:sp>
      <p:sp>
        <p:nvSpPr>
          <p:cNvPr id="33" name="Tijdelijke aanduiding voor afbeelding 32">
            <a:extLst>
              <a:ext uri="{FF2B5EF4-FFF2-40B4-BE49-F238E27FC236}">
                <a16:creationId xmlns:a16="http://schemas.microsoft.com/office/drawing/2014/main" id="{1F10953B-60C2-52D7-9A6D-A73DA49467B8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  <p:txBody>
          <a:bodyPr/>
          <a:lstStyle/>
          <a:p>
            <a:endParaRPr lang="nl-NL"/>
          </a:p>
        </p:txBody>
      </p:sp>
    </p:spTree>
  </p:cSld>
  <p:clrMapOvr>
    <a:masterClrMapping/>
  </p:clrMapOvr>
  <p:transition>
    <p:blinds dir="vert"/>
  </p:transition>
</p:sld>
</file>

<file path=ppt/theme/theme1.xml><?xml version="1.0" encoding="utf-8"?>
<a:theme xmlns:a="http://schemas.openxmlformats.org/drawingml/2006/main" name="New-Heroes-2025">
  <a:themeElements>
    <a:clrScheme name="New-Heroes-2025">
      <a:dk1>
        <a:srgbClr val="000000"/>
      </a:dk1>
      <a:lt1>
        <a:srgbClr val="FFFFFF"/>
      </a:lt1>
      <a:dk2>
        <a:srgbClr val="741717"/>
      </a:dk2>
      <a:lt2>
        <a:srgbClr val="EEECE1"/>
      </a:lt2>
      <a:accent1>
        <a:srgbClr val="DE1E1E"/>
      </a:accent1>
      <a:accent2>
        <a:srgbClr val="6B9999"/>
      </a:accent2>
      <a:accent3>
        <a:srgbClr val="9F87A2"/>
      </a:accent3>
      <a:accent4>
        <a:srgbClr val="D38F3F"/>
      </a:accent4>
      <a:accent5>
        <a:srgbClr val="658892"/>
      </a:accent5>
      <a:accent6>
        <a:srgbClr val="81996C"/>
      </a:accent6>
      <a:hlink>
        <a:srgbClr val="1C6FBF"/>
      </a:hlink>
      <a:folHlink>
        <a:srgbClr val="165498"/>
      </a:folHlink>
    </a:clrScheme>
    <a:fontScheme name="New Heroes Academy">
      <a:majorFont>
        <a:latin typeface="MADE Soulmaze"/>
        <a:ea typeface=""/>
        <a:cs typeface=""/>
      </a:majorFont>
      <a:minorFont>
        <a:latin typeface="Poppi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055118_NH Kit_Social post_V01" id="{A303DCCC-AAF1-8D4B-9D85-10B6D42CE53A}" vid="{C9066388-1CEA-7646-AF00-842FC348402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New-Heroes-2025</Template>
  <TotalTime>0</TotalTime>
  <Words>65</Words>
  <Application>Microsoft Macintosh PowerPoint</Application>
  <PresentationFormat>Aangepast</PresentationFormat>
  <Paragraphs>10</Paragraphs>
  <Slides>1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2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</vt:i4>
      </vt:variant>
    </vt:vector>
  </HeadingPairs>
  <TitlesOfParts>
    <vt:vector size="4" baseType="lpstr">
      <vt:lpstr>MADE Soulmaze</vt:lpstr>
      <vt:lpstr>Poppins</vt:lpstr>
      <vt:lpstr>New-Heroes-2025</vt:lpstr>
      <vt:lpstr>PowerPoint-presentatie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Mirelle Bos</dc:creator>
  <cp:lastModifiedBy>Mirelle Bos</cp:lastModifiedBy>
  <cp:revision>1</cp:revision>
  <dcterms:created xsi:type="dcterms:W3CDTF">2025-05-02T14:05:19Z</dcterms:created>
  <dcterms:modified xsi:type="dcterms:W3CDTF">2025-05-02T14:06:01Z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2025-04-28T00:00:00Z</vt:filetime>
  </property>
  <property fmtid="{D5CDD505-2E9C-101B-9397-08002B2CF9AE}" pid="3" name="Creator">
    <vt:lpwstr>Adobe InDesign 20.1 (Macintosh)</vt:lpwstr>
  </property>
  <property fmtid="{D5CDD505-2E9C-101B-9397-08002B2CF9AE}" pid="4" name="LastSaved">
    <vt:filetime>2025-04-28T00:00:00Z</vt:filetime>
  </property>
  <property fmtid="{D5CDD505-2E9C-101B-9397-08002B2CF9AE}" pid="5" name="Producer">
    <vt:lpwstr>Adobe PDF Library 17.0</vt:lpwstr>
  </property>
</Properties>
</file>