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3"/>
  </p:notes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0"/>
    <p:restoredTop sz="96405"/>
  </p:normalViewPr>
  <p:slideViewPr>
    <p:cSldViewPr>
      <p:cViewPr varScale="1">
        <p:scale>
          <a:sx n="79" d="100"/>
          <a:sy n="79" d="100"/>
        </p:scale>
        <p:origin x="568" y="23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6D065-68E6-5C4C-B5FF-570A0D1BEB48}" type="datetimeFigureOut">
              <a:t>02-05-2025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A5C00-2020-194F-AB78-A3A0E09E875A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0856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9072" y="3505898"/>
            <a:ext cx="1710284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8149" y="6333236"/>
            <a:ext cx="1408469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20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99543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6050" y="2601151"/>
            <a:ext cx="87526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62312" y="2601151"/>
            <a:ext cx="87526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98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9276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C90A0E75-8A7B-4C5E-AE7E-3F7C9721648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16014" y="9478963"/>
            <a:ext cx="2873725" cy="1038225"/>
          </a:xfrm>
          <a:custGeom>
            <a:avLst/>
            <a:gdLst>
              <a:gd name="connsiteX0" fmla="*/ 0 w 2873725"/>
              <a:gd name="connsiteY0" fmla="*/ 0 h 1038225"/>
              <a:gd name="connsiteX1" fmla="*/ 2873725 w 2873725"/>
              <a:gd name="connsiteY1" fmla="*/ 0 h 1038225"/>
              <a:gd name="connsiteX2" fmla="*/ 2873725 w 2873725"/>
              <a:gd name="connsiteY2" fmla="*/ 1038225 h 1038225"/>
              <a:gd name="connsiteX3" fmla="*/ 0 w 2873725"/>
              <a:gd name="connsiteY3" fmla="*/ 1038225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3725" h="1038225">
                <a:moveTo>
                  <a:pt x="0" y="0"/>
                </a:moveTo>
                <a:lnTo>
                  <a:pt x="2873725" y="0"/>
                </a:lnTo>
                <a:lnTo>
                  <a:pt x="2873725" y="1038225"/>
                </a:lnTo>
                <a:lnTo>
                  <a:pt x="0" y="1038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nl-NL"/>
              <a:t>LOGO</a:t>
            </a:r>
          </a:p>
        </p:txBody>
      </p:sp>
      <p:sp>
        <p:nvSpPr>
          <p:cNvPr id="18" name="Tijdelijke aanduiding voor afbeelding 17">
            <a:extLst>
              <a:ext uri="{FF2B5EF4-FFF2-40B4-BE49-F238E27FC236}">
                <a16:creationId xmlns:a16="http://schemas.microsoft.com/office/drawing/2014/main" id="{CF2F2A19-A8FB-BE8D-5AA3-B4B3E5F876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0928" y="9478963"/>
            <a:ext cx="2873725" cy="1038225"/>
          </a:xfrm>
          <a:custGeom>
            <a:avLst/>
            <a:gdLst>
              <a:gd name="connsiteX0" fmla="*/ 0 w 2873725"/>
              <a:gd name="connsiteY0" fmla="*/ 0 h 1038225"/>
              <a:gd name="connsiteX1" fmla="*/ 2873725 w 2873725"/>
              <a:gd name="connsiteY1" fmla="*/ 0 h 1038225"/>
              <a:gd name="connsiteX2" fmla="*/ 2873725 w 2873725"/>
              <a:gd name="connsiteY2" fmla="*/ 1038225 h 1038225"/>
              <a:gd name="connsiteX3" fmla="*/ 0 w 2873725"/>
              <a:gd name="connsiteY3" fmla="*/ 1038225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3725" h="1038225">
                <a:moveTo>
                  <a:pt x="0" y="0"/>
                </a:moveTo>
                <a:lnTo>
                  <a:pt x="2873725" y="0"/>
                </a:lnTo>
                <a:lnTo>
                  <a:pt x="2873725" y="1038225"/>
                </a:lnTo>
                <a:lnTo>
                  <a:pt x="0" y="1038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nl-NL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4058025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56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6050" y="452374"/>
            <a:ext cx="181088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6050" y="2601151"/>
            <a:ext cx="181088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02885" y="10823803"/>
            <a:ext cx="1745171" cy="97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6050" y="10517695"/>
            <a:ext cx="462782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39795" y="10809699"/>
            <a:ext cx="405461" cy="13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22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83535" eaLnBrk="1" hangingPunct="1">
        <a:defRPr>
          <a:latin typeface="+mn-lt"/>
          <a:ea typeface="+mn-ea"/>
          <a:cs typeface="+mn-cs"/>
        </a:defRPr>
      </a:lvl2pPr>
      <a:lvl3pPr marL="967069" eaLnBrk="1" hangingPunct="1">
        <a:defRPr>
          <a:latin typeface="+mn-lt"/>
          <a:ea typeface="+mn-ea"/>
          <a:cs typeface="+mn-cs"/>
        </a:defRPr>
      </a:lvl3pPr>
      <a:lvl4pPr marL="1450604" eaLnBrk="1" hangingPunct="1">
        <a:defRPr>
          <a:latin typeface="+mn-lt"/>
          <a:ea typeface="+mn-ea"/>
          <a:cs typeface="+mn-cs"/>
        </a:defRPr>
      </a:lvl4pPr>
      <a:lvl5pPr marL="1934139" eaLnBrk="1" hangingPunct="1">
        <a:defRPr>
          <a:latin typeface="+mn-lt"/>
          <a:ea typeface="+mn-ea"/>
          <a:cs typeface="+mn-cs"/>
        </a:defRPr>
      </a:lvl5pPr>
      <a:lvl6pPr marL="2417674" eaLnBrk="1" hangingPunct="1">
        <a:defRPr>
          <a:latin typeface="+mn-lt"/>
          <a:ea typeface="+mn-ea"/>
          <a:cs typeface="+mn-cs"/>
        </a:defRPr>
      </a:lvl6pPr>
      <a:lvl7pPr marL="2901208" eaLnBrk="1" hangingPunct="1">
        <a:defRPr>
          <a:latin typeface="+mn-lt"/>
          <a:ea typeface="+mn-ea"/>
          <a:cs typeface="+mn-cs"/>
        </a:defRPr>
      </a:lvl7pPr>
      <a:lvl8pPr marL="3384743" eaLnBrk="1" hangingPunct="1">
        <a:defRPr>
          <a:latin typeface="+mn-lt"/>
          <a:ea typeface="+mn-ea"/>
          <a:cs typeface="+mn-cs"/>
        </a:defRPr>
      </a:lvl8pPr>
      <a:lvl9pPr marL="3868278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83535" eaLnBrk="1" hangingPunct="1">
        <a:defRPr>
          <a:latin typeface="+mn-lt"/>
          <a:ea typeface="+mn-ea"/>
          <a:cs typeface="+mn-cs"/>
        </a:defRPr>
      </a:lvl2pPr>
      <a:lvl3pPr marL="967069" eaLnBrk="1" hangingPunct="1">
        <a:defRPr>
          <a:latin typeface="+mn-lt"/>
          <a:ea typeface="+mn-ea"/>
          <a:cs typeface="+mn-cs"/>
        </a:defRPr>
      </a:lvl3pPr>
      <a:lvl4pPr marL="1450604" eaLnBrk="1" hangingPunct="1">
        <a:defRPr>
          <a:latin typeface="+mn-lt"/>
          <a:ea typeface="+mn-ea"/>
          <a:cs typeface="+mn-cs"/>
        </a:defRPr>
      </a:lvl4pPr>
      <a:lvl5pPr marL="1934139" eaLnBrk="1" hangingPunct="1">
        <a:defRPr>
          <a:latin typeface="+mn-lt"/>
          <a:ea typeface="+mn-ea"/>
          <a:cs typeface="+mn-cs"/>
        </a:defRPr>
      </a:lvl5pPr>
      <a:lvl6pPr marL="2417674" eaLnBrk="1" hangingPunct="1">
        <a:defRPr>
          <a:latin typeface="+mn-lt"/>
          <a:ea typeface="+mn-ea"/>
          <a:cs typeface="+mn-cs"/>
        </a:defRPr>
      </a:lvl6pPr>
      <a:lvl7pPr marL="2901208" eaLnBrk="1" hangingPunct="1">
        <a:defRPr>
          <a:latin typeface="+mn-lt"/>
          <a:ea typeface="+mn-ea"/>
          <a:cs typeface="+mn-cs"/>
        </a:defRPr>
      </a:lvl7pPr>
      <a:lvl8pPr marL="3384743" eaLnBrk="1" hangingPunct="1">
        <a:defRPr>
          <a:latin typeface="+mn-lt"/>
          <a:ea typeface="+mn-ea"/>
          <a:cs typeface="+mn-cs"/>
        </a:defRPr>
      </a:lvl8pPr>
      <a:lvl9pPr marL="3868278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62" userDrawn="1">
          <p15:clr>
            <a:srgbClr val="F26B43"/>
          </p15:clr>
        </p15:guide>
        <p15:guide id="2" pos="63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g object 16">
            <a:extLst>
              <a:ext uri="{FF2B5EF4-FFF2-40B4-BE49-F238E27FC236}">
                <a16:creationId xmlns:a16="http://schemas.microsoft.com/office/drawing/2014/main" id="{ADBFE2D5-3798-3DEC-EB34-EB84F2C9EED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099" cy="1130855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72616" y="8805558"/>
            <a:ext cx="7679234" cy="35431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b="1" dirty="0">
                <a:latin typeface="+mn-lt"/>
                <a:cs typeface="Poppins"/>
              </a:rPr>
              <a:t>Meld</a:t>
            </a:r>
            <a:r>
              <a:rPr sz="2200" b="1" spc="165" dirty="0">
                <a:latin typeface="+mn-lt"/>
                <a:cs typeface="Poppins"/>
              </a:rPr>
              <a:t> </a:t>
            </a:r>
            <a:r>
              <a:rPr sz="2200" b="1" dirty="0">
                <a:latin typeface="+mn-lt"/>
                <a:cs typeface="Poppins"/>
              </a:rPr>
              <a:t>je</a:t>
            </a:r>
            <a:r>
              <a:rPr sz="2200" b="1" spc="170" dirty="0">
                <a:latin typeface="+mn-lt"/>
                <a:cs typeface="Poppins"/>
              </a:rPr>
              <a:t> </a:t>
            </a:r>
            <a:r>
              <a:rPr sz="2200" b="1" dirty="0">
                <a:latin typeface="+mn-lt"/>
                <a:cs typeface="Poppins"/>
              </a:rPr>
              <a:t>aan</a:t>
            </a:r>
            <a:r>
              <a:rPr sz="2200" b="1" spc="170" dirty="0">
                <a:latin typeface="+mn-lt"/>
                <a:cs typeface="Poppins"/>
              </a:rPr>
              <a:t> </a:t>
            </a:r>
            <a:r>
              <a:rPr sz="2200" b="1" dirty="0">
                <a:latin typeface="+mn-lt"/>
                <a:cs typeface="Poppins"/>
              </a:rPr>
              <a:t>op:</a:t>
            </a:r>
            <a:r>
              <a:rPr sz="2200" b="1" spc="165" dirty="0">
                <a:latin typeface="+mn-lt"/>
                <a:cs typeface="Poppins"/>
              </a:rPr>
              <a:t> </a:t>
            </a:r>
            <a:r>
              <a:rPr lang="en-US" sz="2200" spc="-10" dirty="0">
                <a:latin typeface="+mn-lt"/>
                <a:cs typeface="Poppins"/>
              </a:rPr>
              <a:t>&lt;e-mail&gt; of </a:t>
            </a:r>
            <a:r>
              <a:rPr lang="en-US" sz="2200" spc="-10" dirty="0" err="1">
                <a:latin typeface="+mn-lt"/>
                <a:cs typeface="Poppins"/>
              </a:rPr>
              <a:t>oproep</a:t>
            </a:r>
            <a:r>
              <a:rPr lang="en-US" sz="2200" spc="-10" dirty="0">
                <a:latin typeface="+mn-lt"/>
                <a:cs typeface="Poppins"/>
              </a:rPr>
              <a:t>  </a:t>
            </a:r>
            <a:r>
              <a:rPr lang="en-US" sz="2200" spc="-10" dirty="0" err="1">
                <a:latin typeface="+mn-lt"/>
                <a:cs typeface="Poppins"/>
              </a:rPr>
              <a:t>naar</a:t>
            </a:r>
            <a:r>
              <a:rPr lang="en-US" sz="2200" spc="-10" dirty="0">
                <a:latin typeface="+mn-lt"/>
                <a:cs typeface="Poppins"/>
              </a:rPr>
              <a:t> </a:t>
            </a:r>
            <a:r>
              <a:rPr lang="en-US" sz="2200" spc="-10" dirty="0" err="1">
                <a:latin typeface="+mn-lt"/>
                <a:cs typeface="Poppins"/>
              </a:rPr>
              <a:t>specifiek</a:t>
            </a:r>
            <a:r>
              <a:rPr lang="en-US" sz="2200" spc="-10" dirty="0">
                <a:latin typeface="+mn-lt"/>
                <a:cs typeface="Poppins"/>
              </a:rPr>
              <a:t> </a:t>
            </a:r>
            <a:r>
              <a:rPr lang="en-US" sz="2200" spc="-10" dirty="0" err="1">
                <a:latin typeface="+mn-lt"/>
                <a:cs typeface="Poppins"/>
              </a:rPr>
              <a:t>url</a:t>
            </a:r>
            <a:endParaRPr sz="2200" dirty="0">
              <a:latin typeface="+mn-lt"/>
              <a:cs typeface="Poppi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2616" y="4718571"/>
            <a:ext cx="10047605" cy="157543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389255" indent="-376555">
              <a:lnSpc>
                <a:spcPct val="100000"/>
              </a:lnSpc>
              <a:spcBef>
                <a:spcPts val="685"/>
              </a:spcBef>
              <a:buClr>
                <a:srgbClr val="000000"/>
              </a:buClr>
              <a:buChar char="•"/>
              <a:tabLst>
                <a:tab pos="389255" algn="l"/>
                <a:tab pos="5194935" algn="l"/>
              </a:tabLst>
            </a:pP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Korte</a:t>
            </a:r>
            <a:r>
              <a:rPr sz="2050" spc="13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interactieve</a:t>
            </a:r>
            <a:r>
              <a:rPr sz="2050" spc="14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online</a:t>
            </a:r>
            <a:r>
              <a:rPr sz="2050" spc="14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 err="1">
                <a:solidFill>
                  <a:srgbClr val="FFFFFF"/>
                </a:solidFill>
                <a:latin typeface="+mn-lt"/>
                <a:cs typeface="Poppins"/>
              </a:rPr>
              <a:t>cursussen</a:t>
            </a:r>
            <a:r>
              <a:rPr lang="en-US" sz="2050" spc="-1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>
                <a:solidFill>
                  <a:srgbClr val="FFFFFF"/>
                </a:solidFill>
                <a:latin typeface="+mn-lt"/>
                <a:cs typeface="Poppins"/>
              </a:rPr>
              <a:t>(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max.</a:t>
            </a:r>
            <a:r>
              <a:rPr sz="2050" spc="9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15</a:t>
            </a:r>
            <a:r>
              <a:rPr sz="2050" spc="8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+mn-lt"/>
                <a:cs typeface="Poppins"/>
              </a:rPr>
              <a:t>min.)</a:t>
            </a:r>
            <a:endParaRPr sz="2050" dirty="0">
              <a:latin typeface="+mn-lt"/>
              <a:cs typeface="Poppins"/>
            </a:endParaRPr>
          </a:p>
          <a:p>
            <a:pPr marL="389255" indent="-376555">
              <a:lnSpc>
                <a:spcPct val="100000"/>
              </a:lnSpc>
              <a:spcBef>
                <a:spcPts val="590"/>
              </a:spcBef>
              <a:buClr>
                <a:srgbClr val="000000"/>
              </a:buClr>
              <a:buChar char="•"/>
              <a:tabLst>
                <a:tab pos="389255" algn="l"/>
              </a:tabLst>
            </a:pP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Concrete</a:t>
            </a:r>
            <a:r>
              <a:rPr sz="2050" spc="19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handvatten</a:t>
            </a:r>
            <a:r>
              <a:rPr sz="2050" spc="19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op</a:t>
            </a:r>
            <a:r>
              <a:rPr sz="2050" spc="18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specifieke</a:t>
            </a:r>
            <a:r>
              <a:rPr sz="2050" spc="19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+mn-lt"/>
                <a:cs typeface="Poppins"/>
              </a:rPr>
              <a:t>leervragen</a:t>
            </a:r>
            <a:endParaRPr sz="2050" dirty="0">
              <a:latin typeface="+mn-lt"/>
              <a:cs typeface="Poppins"/>
            </a:endParaRPr>
          </a:p>
          <a:p>
            <a:pPr marL="389255" indent="-376555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Char char="•"/>
              <a:tabLst>
                <a:tab pos="389255" algn="l"/>
                <a:tab pos="5337175" algn="l"/>
                <a:tab pos="7734934" algn="l"/>
              </a:tabLst>
            </a:pP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Onderwerpen</a:t>
            </a:r>
            <a:r>
              <a:rPr sz="2050" spc="27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als</a:t>
            </a:r>
            <a:r>
              <a:rPr sz="2050" spc="28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“Feedback</a:t>
            </a:r>
            <a:r>
              <a:rPr sz="2050" spc="28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+mn-lt"/>
                <a:cs typeface="Poppins"/>
              </a:rPr>
              <a:t>geven”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	maar</a:t>
            </a:r>
            <a:r>
              <a:rPr sz="2050" spc="15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ook</a:t>
            </a:r>
            <a:r>
              <a:rPr sz="2050" spc="15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+mn-lt"/>
                <a:cs typeface="Poppins"/>
              </a:rPr>
              <a:t>“Excel”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	en</a:t>
            </a:r>
            <a:r>
              <a:rPr sz="2050" spc="105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+mn-lt"/>
                <a:cs typeface="Poppins"/>
              </a:rPr>
              <a:t>taaltrainingen</a:t>
            </a:r>
            <a:endParaRPr sz="2050" dirty="0">
              <a:latin typeface="+mn-lt"/>
              <a:cs typeface="Poppins"/>
            </a:endParaRPr>
          </a:p>
          <a:p>
            <a:pPr marL="389255" indent="-376555">
              <a:lnSpc>
                <a:spcPct val="100000"/>
              </a:lnSpc>
              <a:spcBef>
                <a:spcPts val="590"/>
              </a:spcBef>
              <a:buClr>
                <a:srgbClr val="000000"/>
              </a:buClr>
              <a:buChar char="•"/>
              <a:tabLst>
                <a:tab pos="389255" algn="l"/>
              </a:tabLst>
            </a:pP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Te</a:t>
            </a:r>
            <a:r>
              <a:rPr sz="2050" spc="11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volgen</a:t>
            </a:r>
            <a:r>
              <a:rPr sz="2050" spc="12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waar</a:t>
            </a:r>
            <a:r>
              <a:rPr sz="2050" spc="12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en</a:t>
            </a:r>
            <a:r>
              <a:rPr sz="2050" spc="114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wanneer</a:t>
            </a:r>
            <a:r>
              <a:rPr sz="2050" spc="12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het</a:t>
            </a:r>
            <a:r>
              <a:rPr sz="2050" spc="12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+mn-lt"/>
                <a:cs typeface="Poppins"/>
              </a:rPr>
              <a:t>je</a:t>
            </a:r>
            <a:r>
              <a:rPr sz="2050" spc="120" dirty="0">
                <a:solidFill>
                  <a:srgbClr val="FFFFFF"/>
                </a:solidFill>
                <a:latin typeface="+mn-lt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+mn-lt"/>
                <a:cs typeface="Poppins"/>
              </a:rPr>
              <a:t>uitkomt</a:t>
            </a:r>
            <a:endParaRPr sz="2050" dirty="0">
              <a:latin typeface="+mn-lt"/>
              <a:cs typeface="Poppins"/>
            </a:endParaRPr>
          </a:p>
        </p:txBody>
      </p:sp>
      <p:sp>
        <p:nvSpPr>
          <p:cNvPr id="25" name="object 5">
            <a:extLst>
              <a:ext uri="{FF2B5EF4-FFF2-40B4-BE49-F238E27FC236}">
                <a16:creationId xmlns:a16="http://schemas.microsoft.com/office/drawing/2014/main" id="{25AF016D-95EE-BBBE-A7FB-A572B3F38A5F}"/>
              </a:ext>
            </a:extLst>
          </p:cNvPr>
          <p:cNvSpPr txBox="1"/>
          <p:nvPr/>
        </p:nvSpPr>
        <p:spPr>
          <a:xfrm>
            <a:off x="772616" y="7724596"/>
            <a:ext cx="8710930" cy="11028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290"/>
              </a:lnSpc>
            </a:pPr>
            <a:r>
              <a:rPr lang="nl-NL" sz="3900" dirty="0">
                <a:solidFill>
                  <a:schemeClr val="bg1"/>
                </a:solidFill>
                <a:highlight>
                  <a:srgbClr val="000000"/>
                </a:highlight>
                <a:latin typeface="+mj-lt"/>
                <a:cs typeface="MADE Soulmaze"/>
              </a:rPr>
              <a:t> BENIEUWD,</a:t>
            </a:r>
            <a:r>
              <a:rPr lang="nl-NL" sz="39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900" dirty="0">
                <a:solidFill>
                  <a:schemeClr val="bg1"/>
                </a:solidFill>
                <a:latin typeface="+mj-lt"/>
                <a:cs typeface="MADE Soulmaze"/>
              </a:rPr>
              <a:t> </a:t>
            </a:r>
          </a:p>
          <a:p>
            <a:pPr marL="12700">
              <a:lnSpc>
                <a:spcPts val="4290"/>
              </a:lnSpc>
            </a:pPr>
            <a:r>
              <a:rPr lang="nl-NL" sz="3900" dirty="0">
                <a:latin typeface="+mj-lt"/>
                <a:cs typeface="MADE Soulmaze"/>
              </a:rPr>
              <a:t>maar</a:t>
            </a:r>
            <a:r>
              <a:rPr lang="nl-NL" sz="3900" spc="140" dirty="0">
                <a:latin typeface="+mj-lt"/>
                <a:cs typeface="MADE Soulmaze"/>
              </a:rPr>
              <a:t> </a:t>
            </a:r>
            <a:r>
              <a:rPr lang="nl-NL" sz="3900" dirty="0">
                <a:latin typeface="+mj-lt"/>
                <a:cs typeface="MADE Soulmaze"/>
              </a:rPr>
              <a:t>nog</a:t>
            </a:r>
            <a:r>
              <a:rPr lang="nl-NL" sz="3900" spc="155" dirty="0">
                <a:latin typeface="+mj-lt"/>
                <a:cs typeface="MADE Soulmaze"/>
              </a:rPr>
              <a:t> </a:t>
            </a:r>
            <a:r>
              <a:rPr lang="nl-NL" sz="3900" spc="75" dirty="0">
                <a:latin typeface="+mj-lt"/>
                <a:cs typeface="MADE Soulmaze"/>
              </a:rPr>
              <a:t>geen</a:t>
            </a:r>
            <a:r>
              <a:rPr lang="nl-NL" sz="3900" spc="155" dirty="0">
                <a:latin typeface="+mj-lt"/>
                <a:cs typeface="MADE Soulmaze"/>
              </a:rPr>
              <a:t> </a:t>
            </a:r>
            <a:r>
              <a:rPr lang="nl-NL" sz="3900" spc="-10" dirty="0">
                <a:latin typeface="+mj-lt"/>
                <a:cs typeface="MADE Soulmaze"/>
              </a:rPr>
              <a:t>toegang?</a:t>
            </a:r>
            <a:endParaRPr lang="nl-NL" sz="3900" dirty="0">
              <a:latin typeface="+mj-lt"/>
              <a:cs typeface="MADE Soulmaze"/>
            </a:endParaRP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342AF0A7-102C-09DE-1D6D-1746C58FFB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17868FC0-BF6C-BABE-A6E3-2322172C44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23" name="Groep 22">
            <a:extLst>
              <a:ext uri="{FF2B5EF4-FFF2-40B4-BE49-F238E27FC236}">
                <a16:creationId xmlns:a16="http://schemas.microsoft.com/office/drawing/2014/main" id="{A81D2CB5-63C1-7534-16DF-1538BEAAACD5}"/>
              </a:ext>
            </a:extLst>
          </p:cNvPr>
          <p:cNvGrpSpPr/>
          <p:nvPr/>
        </p:nvGrpSpPr>
        <p:grpSpPr>
          <a:xfrm>
            <a:off x="1130202" y="733018"/>
            <a:ext cx="2208799" cy="1313445"/>
            <a:chOff x="1119047" y="1079835"/>
            <a:chExt cx="1445895" cy="859790"/>
          </a:xfrm>
        </p:grpSpPr>
        <p:sp>
          <p:nvSpPr>
            <p:cNvPr id="24" name="object 8">
              <a:extLst>
                <a:ext uri="{FF2B5EF4-FFF2-40B4-BE49-F238E27FC236}">
                  <a16:creationId xmlns:a16="http://schemas.microsoft.com/office/drawing/2014/main" id="{D582F730-2008-2D71-3998-D732DE2616DC}"/>
                </a:ext>
              </a:extLst>
            </p:cNvPr>
            <p:cNvSpPr/>
            <p:nvPr/>
          </p:nvSpPr>
          <p:spPr>
            <a:xfrm>
              <a:off x="1119047" y="1079835"/>
              <a:ext cx="1445895" cy="859790"/>
            </a:xfrm>
            <a:custGeom>
              <a:avLst/>
              <a:gdLst/>
              <a:ahLst/>
              <a:cxnLst/>
              <a:rect l="l" t="t" r="r" b="b"/>
              <a:pathLst>
                <a:path w="1445895" h="859789">
                  <a:moveTo>
                    <a:pt x="1445715" y="0"/>
                  </a:moveTo>
                  <a:lnTo>
                    <a:pt x="0" y="0"/>
                  </a:lnTo>
                  <a:lnTo>
                    <a:pt x="0" y="859460"/>
                  </a:lnTo>
                  <a:lnTo>
                    <a:pt x="1445715" y="758479"/>
                  </a:lnTo>
                  <a:lnTo>
                    <a:pt x="14457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11">
              <a:extLst>
                <a:ext uri="{FF2B5EF4-FFF2-40B4-BE49-F238E27FC236}">
                  <a16:creationId xmlns:a16="http://schemas.microsoft.com/office/drawing/2014/main" id="{33D11831-0358-E199-72AC-73F17CE3A13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9452" y="1692395"/>
              <a:ext cx="1163985" cy="160204"/>
            </a:xfrm>
            <a:prstGeom prst="rect">
              <a:avLst/>
            </a:prstGeom>
          </p:spPr>
        </p:pic>
      </p:grpSp>
      <p:grpSp>
        <p:nvGrpSpPr>
          <p:cNvPr id="27" name="Groep 26">
            <a:extLst>
              <a:ext uri="{FF2B5EF4-FFF2-40B4-BE49-F238E27FC236}">
                <a16:creationId xmlns:a16="http://schemas.microsoft.com/office/drawing/2014/main" id="{3F57AF5E-0EB1-E462-EF54-965B823C1085}"/>
              </a:ext>
            </a:extLst>
          </p:cNvPr>
          <p:cNvGrpSpPr/>
          <p:nvPr/>
        </p:nvGrpSpPr>
        <p:grpSpPr>
          <a:xfrm>
            <a:off x="783818" y="0"/>
            <a:ext cx="2870835" cy="1706880"/>
            <a:chOff x="785313" y="0"/>
            <a:chExt cx="2870835" cy="1706880"/>
          </a:xfrm>
        </p:grpSpPr>
        <p:sp>
          <p:nvSpPr>
            <p:cNvPr id="28" name="object 9">
              <a:extLst>
                <a:ext uri="{FF2B5EF4-FFF2-40B4-BE49-F238E27FC236}">
                  <a16:creationId xmlns:a16="http://schemas.microsoft.com/office/drawing/2014/main" id="{6E8A40B9-0FE1-B604-2AE9-98FBEBD4DAEC}"/>
                </a:ext>
              </a:extLst>
            </p:cNvPr>
            <p:cNvSpPr/>
            <p:nvPr/>
          </p:nvSpPr>
          <p:spPr>
            <a:xfrm>
              <a:off x="785313" y="0"/>
              <a:ext cx="2870835" cy="1706880"/>
            </a:xfrm>
            <a:custGeom>
              <a:avLst/>
              <a:gdLst/>
              <a:ahLst/>
              <a:cxnLst/>
              <a:rect l="l" t="t" r="r" b="b"/>
              <a:pathLst>
                <a:path w="2870835" h="1706880">
                  <a:moveTo>
                    <a:pt x="2870771" y="0"/>
                  </a:moveTo>
                  <a:lnTo>
                    <a:pt x="0" y="0"/>
                  </a:lnTo>
                  <a:lnTo>
                    <a:pt x="0" y="1706639"/>
                  </a:lnTo>
                  <a:lnTo>
                    <a:pt x="2870771" y="1506132"/>
                  </a:lnTo>
                  <a:lnTo>
                    <a:pt x="2870771" y="0"/>
                  </a:lnTo>
                  <a:close/>
                </a:path>
              </a:pathLst>
            </a:custGeom>
            <a:solidFill>
              <a:srgbClr val="DE1E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0">
              <a:extLst>
                <a:ext uri="{FF2B5EF4-FFF2-40B4-BE49-F238E27FC236}">
                  <a16:creationId xmlns:a16="http://schemas.microsoft.com/office/drawing/2014/main" id="{DFAF75D6-8F94-7250-307A-C997FE356BF8}"/>
                </a:ext>
              </a:extLst>
            </p:cNvPr>
            <p:cNvSpPr/>
            <p:nvPr/>
          </p:nvSpPr>
          <p:spPr>
            <a:xfrm>
              <a:off x="1131697" y="317226"/>
              <a:ext cx="2178050" cy="1072515"/>
            </a:xfrm>
            <a:custGeom>
              <a:avLst/>
              <a:gdLst/>
              <a:ahLst/>
              <a:cxnLst/>
              <a:rect l="l" t="t" r="r" b="b"/>
              <a:pathLst>
                <a:path w="2178050" h="1072515">
                  <a:moveTo>
                    <a:pt x="203644" y="1058151"/>
                  </a:moveTo>
                  <a:lnTo>
                    <a:pt x="196291" y="1036523"/>
                  </a:lnTo>
                  <a:lnTo>
                    <a:pt x="179933" y="988453"/>
                  </a:lnTo>
                  <a:lnTo>
                    <a:pt x="167868" y="952969"/>
                  </a:lnTo>
                  <a:lnTo>
                    <a:pt x="147243" y="892327"/>
                  </a:lnTo>
                  <a:lnTo>
                    <a:pt x="113868" y="894638"/>
                  </a:lnTo>
                  <a:lnTo>
                    <a:pt x="113868" y="986764"/>
                  </a:lnTo>
                  <a:lnTo>
                    <a:pt x="89319" y="988453"/>
                  </a:lnTo>
                  <a:lnTo>
                    <a:pt x="98094" y="953414"/>
                  </a:lnTo>
                  <a:lnTo>
                    <a:pt x="104648" y="952969"/>
                  </a:lnTo>
                  <a:lnTo>
                    <a:pt x="113868" y="986764"/>
                  </a:lnTo>
                  <a:lnTo>
                    <a:pt x="113868" y="894638"/>
                  </a:lnTo>
                  <a:lnTo>
                    <a:pt x="55130" y="898677"/>
                  </a:lnTo>
                  <a:lnTo>
                    <a:pt x="12" y="1072210"/>
                  </a:lnTo>
                  <a:lnTo>
                    <a:pt x="68986" y="1067435"/>
                  </a:lnTo>
                  <a:lnTo>
                    <a:pt x="76136" y="1040041"/>
                  </a:lnTo>
                  <a:lnTo>
                    <a:pt x="127342" y="1036523"/>
                  </a:lnTo>
                  <a:lnTo>
                    <a:pt x="134454" y="1062939"/>
                  </a:lnTo>
                  <a:lnTo>
                    <a:pt x="203644" y="1058151"/>
                  </a:lnTo>
                  <a:close/>
                </a:path>
                <a:path w="2178050" h="1072515">
                  <a:moveTo>
                    <a:pt x="365163" y="472427"/>
                  </a:moveTo>
                  <a:lnTo>
                    <a:pt x="233591" y="481622"/>
                  </a:lnTo>
                  <a:lnTo>
                    <a:pt x="233591" y="595452"/>
                  </a:lnTo>
                  <a:lnTo>
                    <a:pt x="131572" y="602589"/>
                  </a:lnTo>
                  <a:lnTo>
                    <a:pt x="131572" y="488746"/>
                  </a:lnTo>
                  <a:lnTo>
                    <a:pt x="12" y="497954"/>
                  </a:lnTo>
                  <a:lnTo>
                    <a:pt x="12" y="842899"/>
                  </a:lnTo>
                  <a:lnTo>
                    <a:pt x="131572" y="833704"/>
                  </a:lnTo>
                  <a:lnTo>
                    <a:pt x="131572" y="719861"/>
                  </a:lnTo>
                  <a:lnTo>
                    <a:pt x="233591" y="712724"/>
                  </a:lnTo>
                  <a:lnTo>
                    <a:pt x="233591" y="826566"/>
                  </a:lnTo>
                  <a:lnTo>
                    <a:pt x="365163" y="817359"/>
                  </a:lnTo>
                  <a:lnTo>
                    <a:pt x="365163" y="712724"/>
                  </a:lnTo>
                  <a:lnTo>
                    <a:pt x="365163" y="602589"/>
                  </a:lnTo>
                  <a:lnTo>
                    <a:pt x="365163" y="472427"/>
                  </a:lnTo>
                  <a:close/>
                </a:path>
                <a:path w="2178050" h="1072515">
                  <a:moveTo>
                    <a:pt x="381914" y="66827"/>
                  </a:moveTo>
                  <a:lnTo>
                    <a:pt x="250342" y="76009"/>
                  </a:lnTo>
                  <a:lnTo>
                    <a:pt x="250342" y="247510"/>
                  </a:lnTo>
                  <a:lnTo>
                    <a:pt x="246900" y="247738"/>
                  </a:lnTo>
                  <a:lnTo>
                    <a:pt x="169037" y="81711"/>
                  </a:lnTo>
                  <a:lnTo>
                    <a:pt x="0" y="93535"/>
                  </a:lnTo>
                  <a:lnTo>
                    <a:pt x="0" y="438480"/>
                  </a:lnTo>
                  <a:lnTo>
                    <a:pt x="131584" y="429260"/>
                  </a:lnTo>
                  <a:lnTo>
                    <a:pt x="131584" y="257784"/>
                  </a:lnTo>
                  <a:lnTo>
                    <a:pt x="135026" y="257543"/>
                  </a:lnTo>
                  <a:lnTo>
                    <a:pt x="217309" y="423265"/>
                  </a:lnTo>
                  <a:lnTo>
                    <a:pt x="381914" y="411759"/>
                  </a:lnTo>
                  <a:lnTo>
                    <a:pt x="381914" y="66827"/>
                  </a:lnTo>
                  <a:close/>
                </a:path>
                <a:path w="2178050" h="1072515">
                  <a:moveTo>
                    <a:pt x="395147" y="971511"/>
                  </a:moveTo>
                  <a:lnTo>
                    <a:pt x="330365" y="975969"/>
                  </a:lnTo>
                  <a:lnTo>
                    <a:pt x="326745" y="982764"/>
                  </a:lnTo>
                  <a:lnTo>
                    <a:pt x="320687" y="988580"/>
                  </a:lnTo>
                  <a:lnTo>
                    <a:pt x="312635" y="992822"/>
                  </a:lnTo>
                  <a:lnTo>
                    <a:pt x="303060" y="994829"/>
                  </a:lnTo>
                  <a:lnTo>
                    <a:pt x="290576" y="993508"/>
                  </a:lnTo>
                  <a:lnTo>
                    <a:pt x="280885" y="988161"/>
                  </a:lnTo>
                  <a:lnTo>
                    <a:pt x="274599" y="979601"/>
                  </a:lnTo>
                  <a:lnTo>
                    <a:pt x="272351" y="968578"/>
                  </a:lnTo>
                  <a:lnTo>
                    <a:pt x="274535" y="957097"/>
                  </a:lnTo>
                  <a:lnTo>
                    <a:pt x="280758" y="947597"/>
                  </a:lnTo>
                  <a:lnTo>
                    <a:pt x="290410" y="940904"/>
                  </a:lnTo>
                  <a:lnTo>
                    <a:pt x="302869" y="937856"/>
                  </a:lnTo>
                  <a:lnTo>
                    <a:pt x="312458" y="938555"/>
                  </a:lnTo>
                  <a:lnTo>
                    <a:pt x="320522" y="941666"/>
                  </a:lnTo>
                  <a:lnTo>
                    <a:pt x="326618" y="946645"/>
                  </a:lnTo>
                  <a:lnTo>
                    <a:pt x="330288" y="952931"/>
                  </a:lnTo>
                  <a:lnTo>
                    <a:pt x="395071" y="948474"/>
                  </a:lnTo>
                  <a:lnTo>
                    <a:pt x="385902" y="918032"/>
                  </a:lnTo>
                  <a:lnTo>
                    <a:pt x="365163" y="894803"/>
                  </a:lnTo>
                  <a:lnTo>
                    <a:pt x="335826" y="880592"/>
                  </a:lnTo>
                  <a:lnTo>
                    <a:pt x="300824" y="877150"/>
                  </a:lnTo>
                  <a:lnTo>
                    <a:pt x="259524" y="886650"/>
                  </a:lnTo>
                  <a:lnTo>
                    <a:pt x="229311" y="907275"/>
                  </a:lnTo>
                  <a:lnTo>
                    <a:pt x="210781" y="936866"/>
                  </a:lnTo>
                  <a:lnTo>
                    <a:pt x="204546" y="973264"/>
                  </a:lnTo>
                  <a:lnTo>
                    <a:pt x="210997" y="1008684"/>
                  </a:lnTo>
                  <a:lnTo>
                    <a:pt x="229692" y="1035710"/>
                  </a:lnTo>
                  <a:lnTo>
                    <a:pt x="260032" y="1052207"/>
                  </a:lnTo>
                  <a:lnTo>
                    <a:pt x="301371" y="1056043"/>
                  </a:lnTo>
                  <a:lnTo>
                    <a:pt x="336334" y="1047737"/>
                  </a:lnTo>
                  <a:lnTo>
                    <a:pt x="365582" y="1029398"/>
                  </a:lnTo>
                  <a:lnTo>
                    <a:pt x="386168" y="1003249"/>
                  </a:lnTo>
                  <a:lnTo>
                    <a:pt x="395147" y="971511"/>
                  </a:lnTo>
                  <a:close/>
                </a:path>
                <a:path w="2178050" h="1072515">
                  <a:moveTo>
                    <a:pt x="602475" y="1030681"/>
                  </a:moveTo>
                  <a:lnTo>
                    <a:pt x="595122" y="1009027"/>
                  </a:lnTo>
                  <a:lnTo>
                    <a:pt x="578777" y="960983"/>
                  </a:lnTo>
                  <a:lnTo>
                    <a:pt x="566699" y="925487"/>
                  </a:lnTo>
                  <a:lnTo>
                    <a:pt x="546087" y="864857"/>
                  </a:lnTo>
                  <a:lnTo>
                    <a:pt x="512699" y="867156"/>
                  </a:lnTo>
                  <a:lnTo>
                    <a:pt x="512699" y="959294"/>
                  </a:lnTo>
                  <a:lnTo>
                    <a:pt x="488162" y="960983"/>
                  </a:lnTo>
                  <a:lnTo>
                    <a:pt x="496938" y="925944"/>
                  </a:lnTo>
                  <a:lnTo>
                    <a:pt x="503478" y="925487"/>
                  </a:lnTo>
                  <a:lnTo>
                    <a:pt x="512699" y="959294"/>
                  </a:lnTo>
                  <a:lnTo>
                    <a:pt x="512699" y="867156"/>
                  </a:lnTo>
                  <a:lnTo>
                    <a:pt x="453961" y="871194"/>
                  </a:lnTo>
                  <a:lnTo>
                    <a:pt x="398843" y="1044740"/>
                  </a:lnTo>
                  <a:lnTo>
                    <a:pt x="467829" y="1039977"/>
                  </a:lnTo>
                  <a:lnTo>
                    <a:pt x="474980" y="1012571"/>
                  </a:lnTo>
                  <a:lnTo>
                    <a:pt x="526173" y="1009027"/>
                  </a:lnTo>
                  <a:lnTo>
                    <a:pt x="533285" y="1035456"/>
                  </a:lnTo>
                  <a:lnTo>
                    <a:pt x="602475" y="1030681"/>
                  </a:lnTo>
                  <a:close/>
                </a:path>
                <a:path w="2178050" h="1072515">
                  <a:moveTo>
                    <a:pt x="699744" y="449021"/>
                  </a:moveTo>
                  <a:lnTo>
                    <a:pt x="409473" y="469328"/>
                  </a:lnTo>
                  <a:lnTo>
                    <a:pt x="409473" y="814273"/>
                  </a:lnTo>
                  <a:lnTo>
                    <a:pt x="699744" y="793978"/>
                  </a:lnTo>
                  <a:lnTo>
                    <a:pt x="699744" y="701573"/>
                  </a:lnTo>
                  <a:lnTo>
                    <a:pt x="699744" y="690473"/>
                  </a:lnTo>
                  <a:lnTo>
                    <a:pt x="541058" y="701573"/>
                  </a:lnTo>
                  <a:lnTo>
                    <a:pt x="541058" y="679411"/>
                  </a:lnTo>
                  <a:lnTo>
                    <a:pt x="685457" y="669302"/>
                  </a:lnTo>
                  <a:lnTo>
                    <a:pt x="685457" y="585774"/>
                  </a:lnTo>
                  <a:lnTo>
                    <a:pt x="685457" y="575691"/>
                  </a:lnTo>
                  <a:lnTo>
                    <a:pt x="541058" y="585774"/>
                  </a:lnTo>
                  <a:lnTo>
                    <a:pt x="541058" y="563600"/>
                  </a:lnTo>
                  <a:lnTo>
                    <a:pt x="699744" y="552500"/>
                  </a:lnTo>
                  <a:lnTo>
                    <a:pt x="699744" y="449021"/>
                  </a:lnTo>
                  <a:close/>
                </a:path>
                <a:path w="2178050" h="1072515">
                  <a:moveTo>
                    <a:pt x="716495" y="43421"/>
                  </a:moveTo>
                  <a:lnTo>
                    <a:pt x="426224" y="63728"/>
                  </a:lnTo>
                  <a:lnTo>
                    <a:pt x="426224" y="408660"/>
                  </a:lnTo>
                  <a:lnTo>
                    <a:pt x="716495" y="388378"/>
                  </a:lnTo>
                  <a:lnTo>
                    <a:pt x="716495" y="284873"/>
                  </a:lnTo>
                  <a:lnTo>
                    <a:pt x="557809" y="295973"/>
                  </a:lnTo>
                  <a:lnTo>
                    <a:pt x="557809" y="273812"/>
                  </a:lnTo>
                  <a:lnTo>
                    <a:pt x="702208" y="263702"/>
                  </a:lnTo>
                  <a:lnTo>
                    <a:pt x="702208" y="170091"/>
                  </a:lnTo>
                  <a:lnTo>
                    <a:pt x="557809" y="180174"/>
                  </a:lnTo>
                  <a:lnTo>
                    <a:pt x="557809" y="158000"/>
                  </a:lnTo>
                  <a:lnTo>
                    <a:pt x="716495" y="146900"/>
                  </a:lnTo>
                  <a:lnTo>
                    <a:pt x="716495" y="43421"/>
                  </a:lnTo>
                  <a:close/>
                </a:path>
                <a:path w="2178050" h="1072515">
                  <a:moveTo>
                    <a:pt x="801878" y="932103"/>
                  </a:moveTo>
                  <a:lnTo>
                    <a:pt x="798652" y="911923"/>
                  </a:lnTo>
                  <a:lnTo>
                    <a:pt x="796290" y="897128"/>
                  </a:lnTo>
                  <a:lnTo>
                    <a:pt x="779945" y="871537"/>
                  </a:lnTo>
                  <a:lnTo>
                    <a:pt x="753110" y="856488"/>
                  </a:lnTo>
                  <a:lnTo>
                    <a:pt x="737108" y="855052"/>
                  </a:lnTo>
                  <a:lnTo>
                    <a:pt x="737108" y="936561"/>
                  </a:lnTo>
                  <a:lnTo>
                    <a:pt x="735469" y="947521"/>
                  </a:lnTo>
                  <a:lnTo>
                    <a:pt x="730237" y="956398"/>
                  </a:lnTo>
                  <a:lnTo>
                    <a:pt x="721106" y="962583"/>
                  </a:lnTo>
                  <a:lnTo>
                    <a:pt x="707732" y="965504"/>
                  </a:lnTo>
                  <a:lnTo>
                    <a:pt x="681088" y="967320"/>
                  </a:lnTo>
                  <a:lnTo>
                    <a:pt x="680974" y="932103"/>
                  </a:lnTo>
                  <a:lnTo>
                    <a:pt x="680910" y="913765"/>
                  </a:lnTo>
                  <a:lnTo>
                    <a:pt x="707555" y="911923"/>
                  </a:lnTo>
                  <a:lnTo>
                    <a:pt x="720953" y="912952"/>
                  </a:lnTo>
                  <a:lnTo>
                    <a:pt x="730123" y="917790"/>
                  </a:lnTo>
                  <a:lnTo>
                    <a:pt x="735406" y="925855"/>
                  </a:lnTo>
                  <a:lnTo>
                    <a:pt x="737108" y="936561"/>
                  </a:lnTo>
                  <a:lnTo>
                    <a:pt x="737108" y="855052"/>
                  </a:lnTo>
                  <a:lnTo>
                    <a:pt x="716038" y="853160"/>
                  </a:lnTo>
                  <a:lnTo>
                    <a:pt x="618312" y="859878"/>
                  </a:lnTo>
                  <a:lnTo>
                    <a:pt x="618426" y="897128"/>
                  </a:lnTo>
                  <a:lnTo>
                    <a:pt x="618502" y="917790"/>
                  </a:lnTo>
                  <a:lnTo>
                    <a:pt x="618617" y="956398"/>
                  </a:lnTo>
                  <a:lnTo>
                    <a:pt x="618731" y="995641"/>
                  </a:lnTo>
                  <a:lnTo>
                    <a:pt x="618845" y="1029550"/>
                  </a:lnTo>
                  <a:lnTo>
                    <a:pt x="716572" y="1022832"/>
                  </a:lnTo>
                  <a:lnTo>
                    <a:pt x="753592" y="1014387"/>
                  </a:lnTo>
                  <a:lnTo>
                    <a:pt x="780326" y="995641"/>
                  </a:lnTo>
                  <a:lnTo>
                    <a:pt x="796505" y="967816"/>
                  </a:lnTo>
                  <a:lnTo>
                    <a:pt x="796582" y="967320"/>
                  </a:lnTo>
                  <a:lnTo>
                    <a:pt x="801878" y="932103"/>
                  </a:lnTo>
                  <a:close/>
                </a:path>
                <a:path w="2178050" h="1072515">
                  <a:moveTo>
                    <a:pt x="968349" y="1005484"/>
                  </a:moveTo>
                  <a:lnTo>
                    <a:pt x="968184" y="954824"/>
                  </a:lnTo>
                  <a:lnTo>
                    <a:pt x="881710" y="960780"/>
                  </a:lnTo>
                  <a:lnTo>
                    <a:pt x="881659" y="949629"/>
                  </a:lnTo>
                  <a:lnTo>
                    <a:pt x="961390" y="944143"/>
                  </a:lnTo>
                  <a:lnTo>
                    <a:pt x="961237" y="898080"/>
                  </a:lnTo>
                  <a:lnTo>
                    <a:pt x="881519" y="903592"/>
                  </a:lnTo>
                  <a:lnTo>
                    <a:pt x="881468" y="892670"/>
                  </a:lnTo>
                  <a:lnTo>
                    <a:pt x="967981" y="886726"/>
                  </a:lnTo>
                  <a:lnTo>
                    <a:pt x="967828" y="835799"/>
                  </a:lnTo>
                  <a:lnTo>
                    <a:pt x="819124" y="846048"/>
                  </a:lnTo>
                  <a:lnTo>
                    <a:pt x="819658" y="1015746"/>
                  </a:lnTo>
                  <a:lnTo>
                    <a:pt x="968349" y="1005484"/>
                  </a:lnTo>
                  <a:close/>
                </a:path>
                <a:path w="2178050" h="1072515">
                  <a:moveTo>
                    <a:pt x="1084567" y="767041"/>
                  </a:moveTo>
                  <a:lnTo>
                    <a:pt x="1040523" y="687857"/>
                  </a:lnTo>
                  <a:lnTo>
                    <a:pt x="1021003" y="652754"/>
                  </a:lnTo>
                  <a:lnTo>
                    <a:pt x="1039749" y="633603"/>
                  </a:lnTo>
                  <a:lnTo>
                    <a:pt x="1053134" y="610146"/>
                  </a:lnTo>
                  <a:lnTo>
                    <a:pt x="1058595" y="591299"/>
                  </a:lnTo>
                  <a:lnTo>
                    <a:pt x="1061173" y="582371"/>
                  </a:lnTo>
                  <a:lnTo>
                    <a:pt x="1063853" y="550202"/>
                  </a:lnTo>
                  <a:lnTo>
                    <a:pt x="1061745" y="533882"/>
                  </a:lnTo>
                  <a:lnTo>
                    <a:pt x="1061681" y="533412"/>
                  </a:lnTo>
                  <a:lnTo>
                    <a:pt x="1057986" y="504901"/>
                  </a:lnTo>
                  <a:lnTo>
                    <a:pt x="1040282" y="470662"/>
                  </a:lnTo>
                  <a:lnTo>
                    <a:pt x="1010640" y="447446"/>
                  </a:lnTo>
                  <a:lnTo>
                    <a:pt x="968933" y="435229"/>
                  </a:lnTo>
                  <a:lnTo>
                    <a:pt x="935748" y="434467"/>
                  </a:lnTo>
                  <a:lnTo>
                    <a:pt x="935748" y="559168"/>
                  </a:lnTo>
                  <a:lnTo>
                    <a:pt x="933564" y="572147"/>
                  </a:lnTo>
                  <a:lnTo>
                    <a:pt x="927125" y="581139"/>
                  </a:lnTo>
                  <a:lnTo>
                    <a:pt x="916622" y="586613"/>
                  </a:lnTo>
                  <a:lnTo>
                    <a:pt x="902233" y="589089"/>
                  </a:lnTo>
                  <a:lnTo>
                    <a:pt x="870712" y="591299"/>
                  </a:lnTo>
                  <a:lnTo>
                    <a:pt x="870712" y="535622"/>
                  </a:lnTo>
                  <a:lnTo>
                    <a:pt x="902233" y="533412"/>
                  </a:lnTo>
                  <a:lnTo>
                    <a:pt x="916622" y="533882"/>
                  </a:lnTo>
                  <a:lnTo>
                    <a:pt x="927125" y="537959"/>
                  </a:lnTo>
                  <a:lnTo>
                    <a:pt x="933564" y="546201"/>
                  </a:lnTo>
                  <a:lnTo>
                    <a:pt x="935748" y="559168"/>
                  </a:lnTo>
                  <a:lnTo>
                    <a:pt x="935748" y="434467"/>
                  </a:lnTo>
                  <a:lnTo>
                    <a:pt x="915035" y="433971"/>
                  </a:lnTo>
                  <a:lnTo>
                    <a:pt x="739140" y="446265"/>
                  </a:lnTo>
                  <a:lnTo>
                    <a:pt x="739140" y="791210"/>
                  </a:lnTo>
                  <a:lnTo>
                    <a:pt x="870712" y="782015"/>
                  </a:lnTo>
                  <a:lnTo>
                    <a:pt x="870712" y="689876"/>
                  </a:lnTo>
                  <a:lnTo>
                    <a:pt x="899274" y="687857"/>
                  </a:lnTo>
                  <a:lnTo>
                    <a:pt x="943622" y="776909"/>
                  </a:lnTo>
                  <a:lnTo>
                    <a:pt x="1084567" y="767041"/>
                  </a:lnTo>
                  <a:close/>
                </a:path>
                <a:path w="2178050" h="1072515">
                  <a:moveTo>
                    <a:pt x="1236052" y="987056"/>
                  </a:moveTo>
                  <a:lnTo>
                    <a:pt x="1235519" y="817359"/>
                  </a:lnTo>
                  <a:lnTo>
                    <a:pt x="1131938" y="824522"/>
                  </a:lnTo>
                  <a:lnTo>
                    <a:pt x="1113307" y="924001"/>
                  </a:lnTo>
                  <a:lnTo>
                    <a:pt x="1109560" y="924229"/>
                  </a:lnTo>
                  <a:lnTo>
                    <a:pt x="1090333" y="827366"/>
                  </a:lnTo>
                  <a:lnTo>
                    <a:pt x="986510" y="834517"/>
                  </a:lnTo>
                  <a:lnTo>
                    <a:pt x="987031" y="1004201"/>
                  </a:lnTo>
                  <a:lnTo>
                    <a:pt x="1049477" y="999896"/>
                  </a:lnTo>
                  <a:lnTo>
                    <a:pt x="1049121" y="887907"/>
                  </a:lnTo>
                  <a:lnTo>
                    <a:pt x="1052868" y="887666"/>
                  </a:lnTo>
                  <a:lnTo>
                    <a:pt x="1075194" y="998118"/>
                  </a:lnTo>
                  <a:lnTo>
                    <a:pt x="1148130" y="993101"/>
                  </a:lnTo>
                  <a:lnTo>
                    <a:pt x="1169771" y="879589"/>
                  </a:lnTo>
                  <a:lnTo>
                    <a:pt x="1173505" y="879348"/>
                  </a:lnTo>
                  <a:lnTo>
                    <a:pt x="1173861" y="991323"/>
                  </a:lnTo>
                  <a:lnTo>
                    <a:pt x="1236052" y="987056"/>
                  </a:lnTo>
                  <a:close/>
                </a:path>
                <a:path w="2178050" h="1072515">
                  <a:moveTo>
                    <a:pt x="1337373" y="0"/>
                  </a:moveTo>
                  <a:lnTo>
                    <a:pt x="1191514" y="10198"/>
                  </a:lnTo>
                  <a:lnTo>
                    <a:pt x="1157986" y="212128"/>
                  </a:lnTo>
                  <a:lnTo>
                    <a:pt x="1153058" y="212471"/>
                  </a:lnTo>
                  <a:lnTo>
                    <a:pt x="1106754" y="16141"/>
                  </a:lnTo>
                  <a:lnTo>
                    <a:pt x="976642" y="25247"/>
                  </a:lnTo>
                  <a:lnTo>
                    <a:pt x="929830" y="228066"/>
                  </a:lnTo>
                  <a:lnTo>
                    <a:pt x="925398" y="228396"/>
                  </a:lnTo>
                  <a:lnTo>
                    <a:pt x="891400" y="31191"/>
                  </a:lnTo>
                  <a:lnTo>
                    <a:pt x="746010" y="41351"/>
                  </a:lnTo>
                  <a:lnTo>
                    <a:pt x="840155" y="379730"/>
                  </a:lnTo>
                  <a:lnTo>
                    <a:pt x="999807" y="368566"/>
                  </a:lnTo>
                  <a:lnTo>
                    <a:pt x="1039710" y="194284"/>
                  </a:lnTo>
                  <a:lnTo>
                    <a:pt x="1043165" y="194056"/>
                  </a:lnTo>
                  <a:lnTo>
                    <a:pt x="1083094" y="362737"/>
                  </a:lnTo>
                  <a:lnTo>
                    <a:pt x="1243241" y="351536"/>
                  </a:lnTo>
                  <a:lnTo>
                    <a:pt x="1337373" y="0"/>
                  </a:lnTo>
                  <a:close/>
                </a:path>
                <a:path w="2178050" h="1072515">
                  <a:moveTo>
                    <a:pt x="1433055" y="803757"/>
                  </a:moveTo>
                  <a:lnTo>
                    <a:pt x="1366202" y="808355"/>
                  </a:lnTo>
                  <a:lnTo>
                    <a:pt x="1345819" y="870864"/>
                  </a:lnTo>
                  <a:lnTo>
                    <a:pt x="1339494" y="871296"/>
                  </a:lnTo>
                  <a:lnTo>
                    <a:pt x="1318729" y="811631"/>
                  </a:lnTo>
                  <a:lnTo>
                    <a:pt x="1251864" y="816241"/>
                  </a:lnTo>
                  <a:lnTo>
                    <a:pt x="1311617" y="934326"/>
                  </a:lnTo>
                  <a:lnTo>
                    <a:pt x="1311783" y="981824"/>
                  </a:lnTo>
                  <a:lnTo>
                    <a:pt x="1374203" y="977531"/>
                  </a:lnTo>
                  <a:lnTo>
                    <a:pt x="1374051" y="930021"/>
                  </a:lnTo>
                  <a:lnTo>
                    <a:pt x="1433055" y="803757"/>
                  </a:lnTo>
                  <a:close/>
                </a:path>
                <a:path w="2178050" h="1072515">
                  <a:moveTo>
                    <a:pt x="1485163" y="566585"/>
                  </a:moveTo>
                  <a:lnTo>
                    <a:pt x="1479435" y="522008"/>
                  </a:lnTo>
                  <a:lnTo>
                    <a:pt x="1478788" y="516940"/>
                  </a:lnTo>
                  <a:lnTo>
                    <a:pt x="1460449" y="474294"/>
                  </a:lnTo>
                  <a:lnTo>
                    <a:pt x="1431328" y="439864"/>
                  </a:lnTo>
                  <a:lnTo>
                    <a:pt x="1392605" y="414909"/>
                  </a:lnTo>
                  <a:lnTo>
                    <a:pt x="1347673" y="401332"/>
                  </a:lnTo>
                  <a:lnTo>
                    <a:pt x="1347673" y="576186"/>
                  </a:lnTo>
                  <a:lnTo>
                    <a:pt x="1343190" y="599097"/>
                  </a:lnTo>
                  <a:lnTo>
                    <a:pt x="1330985" y="618439"/>
                  </a:lnTo>
                  <a:lnTo>
                    <a:pt x="1312964" y="632180"/>
                  </a:lnTo>
                  <a:lnTo>
                    <a:pt x="1291005" y="638302"/>
                  </a:lnTo>
                  <a:lnTo>
                    <a:pt x="1269060" y="635254"/>
                  </a:lnTo>
                  <a:lnTo>
                    <a:pt x="1251038" y="624027"/>
                  </a:lnTo>
                  <a:lnTo>
                    <a:pt x="1238834" y="606399"/>
                  </a:lnTo>
                  <a:lnTo>
                    <a:pt x="1234338" y="584111"/>
                  </a:lnTo>
                  <a:lnTo>
                    <a:pt x="1238351" y="561238"/>
                  </a:lnTo>
                  <a:lnTo>
                    <a:pt x="1249743" y="541959"/>
                  </a:lnTo>
                  <a:lnTo>
                    <a:pt x="1267599" y="528231"/>
                  </a:lnTo>
                  <a:lnTo>
                    <a:pt x="1291005" y="522008"/>
                  </a:lnTo>
                  <a:lnTo>
                    <a:pt x="1314411" y="524941"/>
                  </a:lnTo>
                  <a:lnTo>
                    <a:pt x="1332280" y="536181"/>
                  </a:lnTo>
                  <a:lnTo>
                    <a:pt x="1343672" y="553872"/>
                  </a:lnTo>
                  <a:lnTo>
                    <a:pt x="1347673" y="576186"/>
                  </a:lnTo>
                  <a:lnTo>
                    <a:pt x="1347673" y="401332"/>
                  </a:lnTo>
                  <a:lnTo>
                    <a:pt x="1345438" y="400646"/>
                  </a:lnTo>
                  <a:lnTo>
                    <a:pt x="1291005" y="398310"/>
                  </a:lnTo>
                  <a:lnTo>
                    <a:pt x="1243952" y="406146"/>
                  </a:lnTo>
                  <a:lnTo>
                    <a:pt x="1202093" y="422135"/>
                  </a:lnTo>
                  <a:lnTo>
                    <a:pt x="1166190" y="445401"/>
                  </a:lnTo>
                  <a:lnTo>
                    <a:pt x="1136967" y="475081"/>
                  </a:lnTo>
                  <a:lnTo>
                    <a:pt x="1115174" y="510286"/>
                  </a:lnTo>
                  <a:lnTo>
                    <a:pt x="1101559" y="550125"/>
                  </a:lnTo>
                  <a:lnTo>
                    <a:pt x="1096860" y="593725"/>
                  </a:lnTo>
                  <a:lnTo>
                    <a:pt x="1103236" y="643369"/>
                  </a:lnTo>
                  <a:lnTo>
                    <a:pt x="1121575" y="686003"/>
                  </a:lnTo>
                  <a:lnTo>
                    <a:pt x="1150696" y="720420"/>
                  </a:lnTo>
                  <a:lnTo>
                    <a:pt x="1189431" y="745375"/>
                  </a:lnTo>
                  <a:lnTo>
                    <a:pt x="1236586" y="759650"/>
                  </a:lnTo>
                  <a:lnTo>
                    <a:pt x="1291005" y="762000"/>
                  </a:lnTo>
                  <a:lnTo>
                    <a:pt x="1338072" y="754164"/>
                  </a:lnTo>
                  <a:lnTo>
                    <a:pt x="1379931" y="738174"/>
                  </a:lnTo>
                  <a:lnTo>
                    <a:pt x="1415846" y="714895"/>
                  </a:lnTo>
                  <a:lnTo>
                    <a:pt x="1445056" y="685228"/>
                  </a:lnTo>
                  <a:lnTo>
                    <a:pt x="1466850" y="650024"/>
                  </a:lnTo>
                  <a:lnTo>
                    <a:pt x="1470850" y="638302"/>
                  </a:lnTo>
                  <a:lnTo>
                    <a:pt x="1480464" y="610184"/>
                  </a:lnTo>
                  <a:lnTo>
                    <a:pt x="1485163" y="566585"/>
                  </a:lnTo>
                  <a:close/>
                </a:path>
                <a:path w="2178050" h="1072515">
                  <a:moveTo>
                    <a:pt x="1812328" y="371221"/>
                  </a:moveTo>
                  <a:lnTo>
                    <a:pt x="1522095" y="391515"/>
                  </a:lnTo>
                  <a:lnTo>
                    <a:pt x="1522095" y="736447"/>
                  </a:lnTo>
                  <a:lnTo>
                    <a:pt x="1812328" y="716165"/>
                  </a:lnTo>
                  <a:lnTo>
                    <a:pt x="1812328" y="623760"/>
                  </a:lnTo>
                  <a:lnTo>
                    <a:pt x="1812328" y="612673"/>
                  </a:lnTo>
                  <a:lnTo>
                    <a:pt x="1653667" y="623760"/>
                  </a:lnTo>
                  <a:lnTo>
                    <a:pt x="1653667" y="601611"/>
                  </a:lnTo>
                  <a:lnTo>
                    <a:pt x="1798040" y="591502"/>
                  </a:lnTo>
                  <a:lnTo>
                    <a:pt x="1798040" y="507974"/>
                  </a:lnTo>
                  <a:lnTo>
                    <a:pt x="1798040" y="497878"/>
                  </a:lnTo>
                  <a:lnTo>
                    <a:pt x="1653667" y="507974"/>
                  </a:lnTo>
                  <a:lnTo>
                    <a:pt x="1653667" y="485800"/>
                  </a:lnTo>
                  <a:lnTo>
                    <a:pt x="1812328" y="474700"/>
                  </a:lnTo>
                  <a:lnTo>
                    <a:pt x="1812328" y="371221"/>
                  </a:lnTo>
                  <a:close/>
                </a:path>
                <a:path w="2178050" h="1072515">
                  <a:moveTo>
                    <a:pt x="2177973" y="579729"/>
                  </a:moveTo>
                  <a:lnTo>
                    <a:pt x="2164283" y="530453"/>
                  </a:lnTo>
                  <a:lnTo>
                    <a:pt x="2131707" y="503809"/>
                  </a:lnTo>
                  <a:lnTo>
                    <a:pt x="2092934" y="491909"/>
                  </a:lnTo>
                  <a:lnTo>
                    <a:pt x="2060676" y="486905"/>
                  </a:lnTo>
                  <a:lnTo>
                    <a:pt x="2035898" y="482650"/>
                  </a:lnTo>
                  <a:lnTo>
                    <a:pt x="2013572" y="477443"/>
                  </a:lnTo>
                  <a:lnTo>
                    <a:pt x="1997430" y="470052"/>
                  </a:lnTo>
                  <a:lnTo>
                    <a:pt x="1991207" y="459232"/>
                  </a:lnTo>
                  <a:lnTo>
                    <a:pt x="1992985" y="450570"/>
                  </a:lnTo>
                  <a:lnTo>
                    <a:pt x="1998052" y="444411"/>
                  </a:lnTo>
                  <a:lnTo>
                    <a:pt x="2005965" y="440537"/>
                  </a:lnTo>
                  <a:lnTo>
                    <a:pt x="2016340" y="438759"/>
                  </a:lnTo>
                  <a:lnTo>
                    <a:pt x="2027821" y="439686"/>
                  </a:lnTo>
                  <a:lnTo>
                    <a:pt x="2037219" y="444195"/>
                  </a:lnTo>
                  <a:lnTo>
                    <a:pt x="2043569" y="452234"/>
                  </a:lnTo>
                  <a:lnTo>
                    <a:pt x="2045906" y="463791"/>
                  </a:lnTo>
                  <a:lnTo>
                    <a:pt x="2167598" y="455282"/>
                  </a:lnTo>
                  <a:lnTo>
                    <a:pt x="2158733" y="408787"/>
                  </a:lnTo>
                  <a:lnTo>
                    <a:pt x="2134959" y="376770"/>
                  </a:lnTo>
                  <a:lnTo>
                    <a:pt x="2100554" y="357225"/>
                  </a:lnTo>
                  <a:lnTo>
                    <a:pt x="2059749" y="348145"/>
                  </a:lnTo>
                  <a:lnTo>
                    <a:pt x="2016823" y="347548"/>
                  </a:lnTo>
                  <a:lnTo>
                    <a:pt x="1978698" y="351701"/>
                  </a:lnTo>
                  <a:lnTo>
                    <a:pt x="1936521" y="362369"/>
                  </a:lnTo>
                  <a:lnTo>
                    <a:pt x="1897507" y="383997"/>
                  </a:lnTo>
                  <a:lnTo>
                    <a:pt x="1868817" y="421043"/>
                  </a:lnTo>
                  <a:lnTo>
                    <a:pt x="1857743" y="477443"/>
                  </a:lnTo>
                  <a:lnTo>
                    <a:pt x="1857654" y="477926"/>
                  </a:lnTo>
                  <a:lnTo>
                    <a:pt x="1864474" y="514184"/>
                  </a:lnTo>
                  <a:lnTo>
                    <a:pt x="1885556" y="539978"/>
                  </a:lnTo>
                  <a:lnTo>
                    <a:pt x="1921891" y="558330"/>
                  </a:lnTo>
                  <a:lnTo>
                    <a:pt x="1974443" y="572262"/>
                  </a:lnTo>
                  <a:lnTo>
                    <a:pt x="2000059" y="577469"/>
                  </a:lnTo>
                  <a:lnTo>
                    <a:pt x="2018919" y="582168"/>
                  </a:lnTo>
                  <a:lnTo>
                    <a:pt x="2030577" y="588378"/>
                  </a:lnTo>
                  <a:lnTo>
                    <a:pt x="2034565" y="598131"/>
                  </a:lnTo>
                  <a:lnTo>
                    <a:pt x="2032901" y="605434"/>
                  </a:lnTo>
                  <a:lnTo>
                    <a:pt x="2027859" y="611035"/>
                  </a:lnTo>
                  <a:lnTo>
                    <a:pt x="2019401" y="614845"/>
                  </a:lnTo>
                  <a:lnTo>
                    <a:pt x="2007476" y="616775"/>
                  </a:lnTo>
                  <a:lnTo>
                    <a:pt x="1994103" y="616191"/>
                  </a:lnTo>
                  <a:lnTo>
                    <a:pt x="1981530" y="612000"/>
                  </a:lnTo>
                  <a:lnTo>
                    <a:pt x="1972183" y="603237"/>
                  </a:lnTo>
                  <a:lnTo>
                    <a:pt x="1968525" y="588949"/>
                  </a:lnTo>
                  <a:lnTo>
                    <a:pt x="1844357" y="597649"/>
                  </a:lnTo>
                  <a:lnTo>
                    <a:pt x="1868614" y="664222"/>
                  </a:lnTo>
                  <a:lnTo>
                    <a:pt x="1901723" y="691083"/>
                  </a:lnTo>
                  <a:lnTo>
                    <a:pt x="1951329" y="708088"/>
                  </a:lnTo>
                  <a:lnTo>
                    <a:pt x="2019300" y="711060"/>
                  </a:lnTo>
                  <a:lnTo>
                    <a:pt x="2070049" y="704469"/>
                  </a:lnTo>
                  <a:lnTo>
                    <a:pt x="2113673" y="690524"/>
                  </a:lnTo>
                  <a:lnTo>
                    <a:pt x="2147798" y="666737"/>
                  </a:lnTo>
                  <a:lnTo>
                    <a:pt x="2170023" y="630631"/>
                  </a:lnTo>
                  <a:lnTo>
                    <a:pt x="2172195" y="616775"/>
                  </a:lnTo>
                  <a:lnTo>
                    <a:pt x="2177973" y="5797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">
            <a:extLst>
              <a:ext uri="{FF2B5EF4-FFF2-40B4-BE49-F238E27FC236}">
                <a16:creationId xmlns:a16="http://schemas.microsoft.com/office/drawing/2014/main" id="{7093BC2C-866C-E644-DA29-B26D680E4BC7}"/>
              </a:ext>
            </a:extLst>
          </p:cNvPr>
          <p:cNvSpPr txBox="1"/>
          <p:nvPr/>
        </p:nvSpPr>
        <p:spPr>
          <a:xfrm>
            <a:off x="780928" y="2774355"/>
            <a:ext cx="13013234" cy="16004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3975735" algn="l"/>
              </a:tabLst>
            </a:pPr>
            <a:r>
              <a:rPr lang="nl-NL" sz="52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ontdek het cursusaanbod</a:t>
            </a:r>
            <a:r>
              <a:rPr lang="nl-NL" sz="52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52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</a:t>
            </a:r>
          </a:p>
          <a:p>
            <a:pPr marR="5080">
              <a:tabLst>
                <a:tab pos="3975735" algn="l"/>
              </a:tabLst>
            </a:pPr>
            <a:r>
              <a:rPr sz="5200" dirty="0">
                <a:solidFill>
                  <a:srgbClr val="FFFFFF"/>
                </a:solidFill>
                <a:latin typeface="+mj-lt"/>
                <a:cs typeface="MADE Soulmaze"/>
              </a:rPr>
              <a:t>Van</a:t>
            </a:r>
            <a:r>
              <a:rPr sz="52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5200" dirty="0">
                <a:solidFill>
                  <a:srgbClr val="FFFFFF"/>
                </a:solidFill>
                <a:latin typeface="+mj-lt"/>
                <a:cs typeface="MADE Soulmaze"/>
              </a:rPr>
              <a:t>New</a:t>
            </a:r>
            <a:r>
              <a:rPr sz="52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5200" dirty="0">
                <a:solidFill>
                  <a:srgbClr val="FFFFFF"/>
                </a:solidFill>
                <a:latin typeface="+mj-lt"/>
                <a:cs typeface="MADE Soulmaze"/>
              </a:rPr>
              <a:t>Heroes</a:t>
            </a:r>
            <a:r>
              <a:rPr sz="52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5200" spc="-10" dirty="0">
                <a:solidFill>
                  <a:srgbClr val="FFFFFF"/>
                </a:solidFill>
                <a:latin typeface="+mj-lt"/>
                <a:cs typeface="MADE Soulmaze"/>
              </a:rPr>
              <a:t>Academy </a:t>
            </a:r>
            <a:endParaRPr sz="5200" dirty="0">
              <a:solidFill>
                <a:schemeClr val="tx1"/>
              </a:solidFill>
              <a:highlight>
                <a:srgbClr val="000000"/>
              </a:highlight>
              <a:latin typeface="+mj-lt"/>
              <a:cs typeface="MADE Soulmaze"/>
            </a:endParaRPr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New-Heroes-2025">
  <a:themeElements>
    <a:clrScheme name="New-Heroes-2025">
      <a:dk1>
        <a:srgbClr val="000000"/>
      </a:dk1>
      <a:lt1>
        <a:srgbClr val="FFFFFF"/>
      </a:lt1>
      <a:dk2>
        <a:srgbClr val="741717"/>
      </a:dk2>
      <a:lt2>
        <a:srgbClr val="EEECE1"/>
      </a:lt2>
      <a:accent1>
        <a:srgbClr val="DE1E1E"/>
      </a:accent1>
      <a:accent2>
        <a:srgbClr val="6B9999"/>
      </a:accent2>
      <a:accent3>
        <a:srgbClr val="9F87A2"/>
      </a:accent3>
      <a:accent4>
        <a:srgbClr val="D38F3F"/>
      </a:accent4>
      <a:accent5>
        <a:srgbClr val="658892"/>
      </a:accent5>
      <a:accent6>
        <a:srgbClr val="81996C"/>
      </a:accent6>
      <a:hlink>
        <a:srgbClr val="1C6FBF"/>
      </a:hlink>
      <a:folHlink>
        <a:srgbClr val="165498"/>
      </a:folHlink>
    </a:clrScheme>
    <a:fontScheme name="New Heroes Academy">
      <a:majorFont>
        <a:latin typeface="MADE Soulmaze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55118_NH Kit_Narrow casting_man" id="{0E5B9401-3CEE-B94E-8A15-95210D53755D}" vid="{C703C4C1-2162-5448-BDE1-0F65CB99169E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New-Heroes-2025</Template>
  <TotalTime>1</TotalTime>
  <Words>68</Words>
  <Application>Microsoft Macintosh PowerPoint</Application>
  <PresentationFormat>Aangepast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MADE Soulmaze</vt:lpstr>
      <vt:lpstr>Poppins</vt:lpstr>
      <vt:lpstr>New-Heroes-2025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Mirelle Bos</dc:creator>
  <cp:lastModifiedBy>Mirelle Bos</cp:lastModifiedBy>
  <cp:revision>3</cp:revision>
  <dcterms:created xsi:type="dcterms:W3CDTF">2025-05-02T13:59:44Z</dcterms:created>
  <dcterms:modified xsi:type="dcterms:W3CDTF">2025-05-02T14:02:15Z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2025-04-28T00:00:00Z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2025-04-28T00:00:00Z</vt:filetime>
  </property>
  <property fmtid="{D5CDD505-2E9C-101B-9397-08002B2CF9AE}" pid="5" name="Producer">
    <vt:lpwstr>Adobe PDF Library 17.0</vt:lpwstr>
  </property>
</Properties>
</file>