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>
      <p:cViewPr varScale="1">
        <p:scale>
          <a:sx n="80" d="100"/>
          <a:sy n="80" d="100"/>
        </p:scale>
        <p:origin x="3504" y="216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nl-NL"/>
              <a:t>Klikken om de ondertitelstijl van het model te bewerken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8930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7081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0341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83292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94434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3368">
          <p15:clr>
            <a:srgbClr val="FBAE40"/>
          </p15:clr>
        </p15:guide>
        <p15:guide id="4" pos="23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jdelijke aanduiding voor afbeelding 12">
            <a:extLst>
              <a:ext uri="{FF2B5EF4-FFF2-40B4-BE49-F238E27FC236}">
                <a16:creationId xmlns:a16="http://schemas.microsoft.com/office/drawing/2014/main" id="{74126EDA-C23B-9F00-156D-176CBCC6E577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787652" y="9286875"/>
            <a:ext cx="2057400" cy="852488"/>
          </a:xfrm>
          <a:solidFill>
            <a:schemeClr val="bg1">
              <a:lumMod val="95000"/>
            </a:schemeClr>
          </a:solidFill>
        </p:spPr>
        <p:txBody>
          <a:bodyPr anchor="ctr">
            <a:noAutofit/>
          </a:bodyPr>
          <a:lstStyle>
            <a:lvl1pPr algn="ctr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NL"/>
              <a:t>LOGO</a:t>
            </a:r>
          </a:p>
        </p:txBody>
      </p:sp>
      <p:sp>
        <p:nvSpPr>
          <p:cNvPr id="13" name="Tijdelijke aanduiding voor afbeelding 12">
            <a:extLst>
              <a:ext uri="{FF2B5EF4-FFF2-40B4-BE49-F238E27FC236}">
                <a16:creationId xmlns:a16="http://schemas.microsoft.com/office/drawing/2014/main" id="{A813EDA9-EAEC-B3F5-0217-A21B4D73048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63563" y="9286875"/>
            <a:ext cx="2057400" cy="852488"/>
          </a:xfrm>
          <a:solidFill>
            <a:schemeClr val="bg1">
              <a:lumMod val="95000"/>
            </a:schemeClr>
          </a:solidFill>
        </p:spPr>
        <p:txBody>
          <a:bodyPr anchor="ctr">
            <a:noAutofit/>
          </a:bodyPr>
          <a:lstStyle>
            <a:lvl1pPr algn="ctr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NL"/>
              <a:t>LOGO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D294328-997D-E67F-9D30-025E73DB68C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919402F-2CD7-8207-98D5-35B47DB19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384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 userDrawn="1">
          <p15:clr>
            <a:srgbClr val="FBAE40"/>
          </p15:clr>
        </p15:guide>
        <p15:guide id="2" pos="23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089993" y="0"/>
            <a:ext cx="930275" cy="445134"/>
          </a:xfrm>
          <a:custGeom>
            <a:avLst/>
            <a:gdLst/>
            <a:ahLst/>
            <a:cxnLst/>
            <a:rect l="l" t="t" r="r" b="b"/>
            <a:pathLst>
              <a:path w="930275" h="445134">
                <a:moveTo>
                  <a:pt x="930008" y="0"/>
                </a:moveTo>
                <a:lnTo>
                  <a:pt x="0" y="0"/>
                </a:lnTo>
                <a:lnTo>
                  <a:pt x="0" y="444880"/>
                </a:lnTo>
                <a:lnTo>
                  <a:pt x="930008" y="444880"/>
                </a:lnTo>
                <a:lnTo>
                  <a:pt x="930008" y="0"/>
                </a:lnTo>
                <a:close/>
              </a:path>
            </a:pathLst>
          </a:custGeom>
          <a:solidFill>
            <a:srgbClr val="DE1E1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089995" y="3"/>
            <a:ext cx="930275" cy="553085"/>
          </a:xfrm>
          <a:custGeom>
            <a:avLst/>
            <a:gdLst/>
            <a:ahLst/>
            <a:cxnLst/>
            <a:rect l="l" t="t" r="r" b="b"/>
            <a:pathLst>
              <a:path w="930275" h="553085">
                <a:moveTo>
                  <a:pt x="930008" y="0"/>
                </a:moveTo>
                <a:lnTo>
                  <a:pt x="0" y="0"/>
                </a:lnTo>
                <a:lnTo>
                  <a:pt x="0" y="552869"/>
                </a:lnTo>
                <a:lnTo>
                  <a:pt x="930008" y="487908"/>
                </a:lnTo>
                <a:lnTo>
                  <a:pt x="930008" y="0"/>
                </a:lnTo>
                <a:close/>
              </a:path>
            </a:pathLst>
          </a:custGeom>
          <a:solidFill>
            <a:srgbClr val="DC0D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202210" y="102768"/>
            <a:ext cx="706120" cy="347345"/>
          </a:xfrm>
          <a:custGeom>
            <a:avLst/>
            <a:gdLst/>
            <a:ahLst/>
            <a:cxnLst/>
            <a:rect l="l" t="t" r="r" b="b"/>
            <a:pathLst>
              <a:path w="706120" h="347345">
                <a:moveTo>
                  <a:pt x="65963" y="342798"/>
                </a:moveTo>
                <a:lnTo>
                  <a:pt x="63588" y="335788"/>
                </a:lnTo>
                <a:lnTo>
                  <a:pt x="58293" y="320217"/>
                </a:lnTo>
                <a:lnTo>
                  <a:pt x="54419" y="308864"/>
                </a:lnTo>
                <a:lnTo>
                  <a:pt x="54381" y="308724"/>
                </a:lnTo>
                <a:lnTo>
                  <a:pt x="47688" y="289077"/>
                </a:lnTo>
                <a:lnTo>
                  <a:pt x="36880" y="289826"/>
                </a:lnTo>
                <a:lnTo>
                  <a:pt x="36880" y="319671"/>
                </a:lnTo>
                <a:lnTo>
                  <a:pt x="28930" y="320217"/>
                </a:lnTo>
                <a:lnTo>
                  <a:pt x="31775" y="308864"/>
                </a:lnTo>
                <a:lnTo>
                  <a:pt x="33896" y="308724"/>
                </a:lnTo>
                <a:lnTo>
                  <a:pt x="36880" y="319671"/>
                </a:lnTo>
                <a:lnTo>
                  <a:pt x="36880" y="289826"/>
                </a:lnTo>
                <a:lnTo>
                  <a:pt x="17856" y="291134"/>
                </a:lnTo>
                <a:lnTo>
                  <a:pt x="0" y="347345"/>
                </a:lnTo>
                <a:lnTo>
                  <a:pt x="22339" y="345808"/>
                </a:lnTo>
                <a:lnTo>
                  <a:pt x="24663" y="336931"/>
                </a:lnTo>
                <a:lnTo>
                  <a:pt x="41249" y="335788"/>
                </a:lnTo>
                <a:lnTo>
                  <a:pt x="43548" y="344347"/>
                </a:lnTo>
                <a:lnTo>
                  <a:pt x="65963" y="342798"/>
                </a:lnTo>
                <a:close/>
              </a:path>
              <a:path w="706120" h="347345">
                <a:moveTo>
                  <a:pt x="118300" y="153047"/>
                </a:moveTo>
                <a:lnTo>
                  <a:pt x="75666" y="156019"/>
                </a:lnTo>
                <a:lnTo>
                  <a:pt x="75666" y="192900"/>
                </a:lnTo>
                <a:lnTo>
                  <a:pt x="42621" y="195211"/>
                </a:lnTo>
                <a:lnTo>
                  <a:pt x="42621" y="158330"/>
                </a:lnTo>
                <a:lnTo>
                  <a:pt x="0" y="161315"/>
                </a:lnTo>
                <a:lnTo>
                  <a:pt x="0" y="273062"/>
                </a:lnTo>
                <a:lnTo>
                  <a:pt x="42621" y="270090"/>
                </a:lnTo>
                <a:lnTo>
                  <a:pt x="42621" y="233210"/>
                </a:lnTo>
                <a:lnTo>
                  <a:pt x="75666" y="230898"/>
                </a:lnTo>
                <a:lnTo>
                  <a:pt x="75666" y="267779"/>
                </a:lnTo>
                <a:lnTo>
                  <a:pt x="118300" y="264795"/>
                </a:lnTo>
                <a:lnTo>
                  <a:pt x="118300" y="230898"/>
                </a:lnTo>
                <a:lnTo>
                  <a:pt x="118300" y="195211"/>
                </a:lnTo>
                <a:lnTo>
                  <a:pt x="118300" y="153047"/>
                </a:lnTo>
                <a:close/>
              </a:path>
              <a:path w="706120" h="347345">
                <a:moveTo>
                  <a:pt x="123710" y="21653"/>
                </a:moveTo>
                <a:lnTo>
                  <a:pt x="81089" y="24638"/>
                </a:lnTo>
                <a:lnTo>
                  <a:pt x="81089" y="80187"/>
                </a:lnTo>
                <a:lnTo>
                  <a:pt x="79984" y="80264"/>
                </a:lnTo>
                <a:lnTo>
                  <a:pt x="54762" y="26479"/>
                </a:lnTo>
                <a:lnTo>
                  <a:pt x="0" y="30314"/>
                </a:lnTo>
                <a:lnTo>
                  <a:pt x="0" y="142049"/>
                </a:lnTo>
                <a:lnTo>
                  <a:pt x="42621" y="139065"/>
                </a:lnTo>
                <a:lnTo>
                  <a:pt x="42621" y="83515"/>
                </a:lnTo>
                <a:lnTo>
                  <a:pt x="43738" y="83439"/>
                </a:lnTo>
                <a:lnTo>
                  <a:pt x="70396" y="137121"/>
                </a:lnTo>
                <a:lnTo>
                  <a:pt x="123710" y="133400"/>
                </a:lnTo>
                <a:lnTo>
                  <a:pt x="123710" y="21653"/>
                </a:lnTo>
                <a:close/>
              </a:path>
              <a:path w="706120" h="347345">
                <a:moveTo>
                  <a:pt x="128003" y="314731"/>
                </a:moveTo>
                <a:lnTo>
                  <a:pt x="107022" y="316179"/>
                </a:lnTo>
                <a:lnTo>
                  <a:pt x="106045" y="319227"/>
                </a:lnTo>
                <a:lnTo>
                  <a:pt x="102577" y="321983"/>
                </a:lnTo>
                <a:lnTo>
                  <a:pt x="92265" y="322694"/>
                </a:lnTo>
                <a:lnTo>
                  <a:pt x="88239" y="318960"/>
                </a:lnTo>
                <a:lnTo>
                  <a:pt x="88214" y="308521"/>
                </a:lnTo>
                <a:lnTo>
                  <a:pt x="92214" y="304241"/>
                </a:lnTo>
                <a:lnTo>
                  <a:pt x="102514" y="303530"/>
                </a:lnTo>
                <a:lnTo>
                  <a:pt x="106006" y="305803"/>
                </a:lnTo>
                <a:lnTo>
                  <a:pt x="106997" y="308711"/>
                </a:lnTo>
                <a:lnTo>
                  <a:pt x="127977" y="307276"/>
                </a:lnTo>
                <a:lnTo>
                  <a:pt x="125006" y="297408"/>
                </a:lnTo>
                <a:lnTo>
                  <a:pt x="118300" y="289890"/>
                </a:lnTo>
                <a:lnTo>
                  <a:pt x="108788" y="285280"/>
                </a:lnTo>
                <a:lnTo>
                  <a:pt x="97447" y="284162"/>
                </a:lnTo>
                <a:lnTo>
                  <a:pt x="84074" y="287235"/>
                </a:lnTo>
                <a:lnTo>
                  <a:pt x="74282" y="293916"/>
                </a:lnTo>
                <a:lnTo>
                  <a:pt x="68275" y="303504"/>
                </a:lnTo>
                <a:lnTo>
                  <a:pt x="66255" y="315302"/>
                </a:lnTo>
                <a:lnTo>
                  <a:pt x="68351" y="326771"/>
                </a:lnTo>
                <a:lnTo>
                  <a:pt x="74409" y="335534"/>
                </a:lnTo>
                <a:lnTo>
                  <a:pt x="84239" y="340880"/>
                </a:lnTo>
                <a:lnTo>
                  <a:pt x="97624" y="342125"/>
                </a:lnTo>
                <a:lnTo>
                  <a:pt x="108953" y="339432"/>
                </a:lnTo>
                <a:lnTo>
                  <a:pt x="118427" y="333489"/>
                </a:lnTo>
                <a:lnTo>
                  <a:pt x="125095" y="325018"/>
                </a:lnTo>
                <a:lnTo>
                  <a:pt x="128003" y="314731"/>
                </a:lnTo>
                <a:close/>
              </a:path>
              <a:path w="706120" h="347345">
                <a:moveTo>
                  <a:pt x="195173" y="333895"/>
                </a:moveTo>
                <a:lnTo>
                  <a:pt x="192786" y="326885"/>
                </a:lnTo>
                <a:lnTo>
                  <a:pt x="187490" y="311315"/>
                </a:lnTo>
                <a:lnTo>
                  <a:pt x="183629" y="299961"/>
                </a:lnTo>
                <a:lnTo>
                  <a:pt x="183578" y="299821"/>
                </a:lnTo>
                <a:lnTo>
                  <a:pt x="176898" y="280174"/>
                </a:lnTo>
                <a:lnTo>
                  <a:pt x="166090" y="280924"/>
                </a:lnTo>
                <a:lnTo>
                  <a:pt x="166090" y="310769"/>
                </a:lnTo>
                <a:lnTo>
                  <a:pt x="158140" y="311315"/>
                </a:lnTo>
                <a:lnTo>
                  <a:pt x="160985" y="299961"/>
                </a:lnTo>
                <a:lnTo>
                  <a:pt x="163106" y="299821"/>
                </a:lnTo>
                <a:lnTo>
                  <a:pt x="166090" y="310769"/>
                </a:lnTo>
                <a:lnTo>
                  <a:pt x="166090" y="280924"/>
                </a:lnTo>
                <a:lnTo>
                  <a:pt x="147066" y="282232"/>
                </a:lnTo>
                <a:lnTo>
                  <a:pt x="129209" y="338442"/>
                </a:lnTo>
                <a:lnTo>
                  <a:pt x="151549" y="336905"/>
                </a:lnTo>
                <a:lnTo>
                  <a:pt x="153873" y="328028"/>
                </a:lnTo>
                <a:lnTo>
                  <a:pt x="170459" y="326885"/>
                </a:lnTo>
                <a:lnTo>
                  <a:pt x="172758" y="335432"/>
                </a:lnTo>
                <a:lnTo>
                  <a:pt x="195173" y="333895"/>
                </a:lnTo>
                <a:close/>
              </a:path>
              <a:path w="706120" h="347345">
                <a:moveTo>
                  <a:pt x="226682" y="145465"/>
                </a:moveTo>
                <a:lnTo>
                  <a:pt x="132651" y="152044"/>
                </a:lnTo>
                <a:lnTo>
                  <a:pt x="132651" y="263791"/>
                </a:lnTo>
                <a:lnTo>
                  <a:pt x="226682" y="257213"/>
                </a:lnTo>
                <a:lnTo>
                  <a:pt x="226682" y="227279"/>
                </a:lnTo>
                <a:lnTo>
                  <a:pt x="226682" y="223685"/>
                </a:lnTo>
                <a:lnTo>
                  <a:pt x="175272" y="227279"/>
                </a:lnTo>
                <a:lnTo>
                  <a:pt x="175272" y="220103"/>
                </a:lnTo>
                <a:lnTo>
                  <a:pt x="222059" y="216827"/>
                </a:lnTo>
                <a:lnTo>
                  <a:pt x="222059" y="189776"/>
                </a:lnTo>
                <a:lnTo>
                  <a:pt x="222059" y="186499"/>
                </a:lnTo>
                <a:lnTo>
                  <a:pt x="175272" y="189776"/>
                </a:lnTo>
                <a:lnTo>
                  <a:pt x="175272" y="182587"/>
                </a:lnTo>
                <a:lnTo>
                  <a:pt x="226682" y="178993"/>
                </a:lnTo>
                <a:lnTo>
                  <a:pt x="226682" y="145465"/>
                </a:lnTo>
                <a:close/>
              </a:path>
              <a:path w="706120" h="347345">
                <a:moveTo>
                  <a:pt x="232105" y="14071"/>
                </a:moveTo>
                <a:lnTo>
                  <a:pt x="138074" y="20650"/>
                </a:lnTo>
                <a:lnTo>
                  <a:pt x="138074" y="132397"/>
                </a:lnTo>
                <a:lnTo>
                  <a:pt x="232105" y="125818"/>
                </a:lnTo>
                <a:lnTo>
                  <a:pt x="232105" y="92290"/>
                </a:lnTo>
                <a:lnTo>
                  <a:pt x="180695" y="95885"/>
                </a:lnTo>
                <a:lnTo>
                  <a:pt x="180695" y="88709"/>
                </a:lnTo>
                <a:lnTo>
                  <a:pt x="227482" y="85432"/>
                </a:lnTo>
                <a:lnTo>
                  <a:pt x="227482" y="55105"/>
                </a:lnTo>
                <a:lnTo>
                  <a:pt x="180695" y="58381"/>
                </a:lnTo>
                <a:lnTo>
                  <a:pt x="180695" y="51193"/>
                </a:lnTo>
                <a:lnTo>
                  <a:pt x="232105" y="47599"/>
                </a:lnTo>
                <a:lnTo>
                  <a:pt x="232105" y="14071"/>
                </a:lnTo>
                <a:close/>
              </a:path>
              <a:path w="706120" h="347345">
                <a:moveTo>
                  <a:pt x="259765" y="301955"/>
                </a:moveTo>
                <a:lnTo>
                  <a:pt x="258648" y="294957"/>
                </a:lnTo>
                <a:lnTo>
                  <a:pt x="257962" y="290626"/>
                </a:lnTo>
                <a:lnTo>
                  <a:pt x="252666" y="282333"/>
                </a:lnTo>
                <a:lnTo>
                  <a:pt x="243967" y="277469"/>
                </a:lnTo>
                <a:lnTo>
                  <a:pt x="238798" y="277012"/>
                </a:lnTo>
                <a:lnTo>
                  <a:pt x="238798" y="308508"/>
                </a:lnTo>
                <a:lnTo>
                  <a:pt x="236004" y="312318"/>
                </a:lnTo>
                <a:lnTo>
                  <a:pt x="220637" y="313372"/>
                </a:lnTo>
                <a:lnTo>
                  <a:pt x="220586" y="296024"/>
                </a:lnTo>
                <a:lnTo>
                  <a:pt x="235953" y="294957"/>
                </a:lnTo>
                <a:lnTo>
                  <a:pt x="238772" y="298297"/>
                </a:lnTo>
                <a:lnTo>
                  <a:pt x="238798" y="308508"/>
                </a:lnTo>
                <a:lnTo>
                  <a:pt x="238798" y="277012"/>
                </a:lnTo>
                <a:lnTo>
                  <a:pt x="232511" y="276440"/>
                </a:lnTo>
                <a:lnTo>
                  <a:pt x="231178" y="276440"/>
                </a:lnTo>
                <a:lnTo>
                  <a:pt x="200304" y="278561"/>
                </a:lnTo>
                <a:lnTo>
                  <a:pt x="200355" y="294957"/>
                </a:lnTo>
                <a:lnTo>
                  <a:pt x="200469" y="333527"/>
                </a:lnTo>
                <a:lnTo>
                  <a:pt x="244132" y="328625"/>
                </a:lnTo>
                <a:lnTo>
                  <a:pt x="258051" y="313372"/>
                </a:lnTo>
                <a:lnTo>
                  <a:pt x="259765" y="301955"/>
                </a:lnTo>
                <a:close/>
              </a:path>
              <a:path w="706120" h="347345">
                <a:moveTo>
                  <a:pt x="313702" y="325729"/>
                </a:moveTo>
                <a:lnTo>
                  <a:pt x="313651" y="309321"/>
                </a:lnTo>
                <a:lnTo>
                  <a:pt x="285635" y="311251"/>
                </a:lnTo>
                <a:lnTo>
                  <a:pt x="285623" y="307644"/>
                </a:lnTo>
                <a:lnTo>
                  <a:pt x="311454" y="305866"/>
                </a:lnTo>
                <a:lnTo>
                  <a:pt x="311404" y="290944"/>
                </a:lnTo>
                <a:lnTo>
                  <a:pt x="285572" y="292722"/>
                </a:lnTo>
                <a:lnTo>
                  <a:pt x="285559" y="289191"/>
                </a:lnTo>
                <a:lnTo>
                  <a:pt x="313588" y="287261"/>
                </a:lnTo>
                <a:lnTo>
                  <a:pt x="313537" y="270764"/>
                </a:lnTo>
                <a:lnTo>
                  <a:pt x="265366" y="274091"/>
                </a:lnTo>
                <a:lnTo>
                  <a:pt x="265531" y="329057"/>
                </a:lnTo>
                <a:lnTo>
                  <a:pt x="313702" y="325729"/>
                </a:lnTo>
                <a:close/>
              </a:path>
              <a:path w="706120" h="347345">
                <a:moveTo>
                  <a:pt x="351345" y="248488"/>
                </a:moveTo>
                <a:lnTo>
                  <a:pt x="337070" y="222834"/>
                </a:lnTo>
                <a:lnTo>
                  <a:pt x="330746" y="211467"/>
                </a:lnTo>
                <a:lnTo>
                  <a:pt x="336829" y="205270"/>
                </a:lnTo>
                <a:lnTo>
                  <a:pt x="341172" y="197675"/>
                </a:lnTo>
                <a:lnTo>
                  <a:pt x="342938" y="191554"/>
                </a:lnTo>
                <a:lnTo>
                  <a:pt x="343776" y="188671"/>
                </a:lnTo>
                <a:lnTo>
                  <a:pt x="344639" y="178244"/>
                </a:lnTo>
                <a:lnTo>
                  <a:pt x="317627" y="141655"/>
                </a:lnTo>
                <a:lnTo>
                  <a:pt x="303136" y="140931"/>
                </a:lnTo>
                <a:lnTo>
                  <a:pt x="303136" y="174447"/>
                </a:lnTo>
                <a:lnTo>
                  <a:pt x="303136" y="187693"/>
                </a:lnTo>
                <a:lnTo>
                  <a:pt x="299300" y="190347"/>
                </a:lnTo>
                <a:lnTo>
                  <a:pt x="282067" y="191554"/>
                </a:lnTo>
                <a:lnTo>
                  <a:pt x="282067" y="173520"/>
                </a:lnTo>
                <a:lnTo>
                  <a:pt x="299300" y="172313"/>
                </a:lnTo>
                <a:lnTo>
                  <a:pt x="303136" y="174447"/>
                </a:lnTo>
                <a:lnTo>
                  <a:pt x="303136" y="140931"/>
                </a:lnTo>
                <a:lnTo>
                  <a:pt x="296418" y="140589"/>
                </a:lnTo>
                <a:lnTo>
                  <a:pt x="239433" y="144576"/>
                </a:lnTo>
                <a:lnTo>
                  <a:pt x="239433" y="256324"/>
                </a:lnTo>
                <a:lnTo>
                  <a:pt x="282067" y="253339"/>
                </a:lnTo>
                <a:lnTo>
                  <a:pt x="282067" y="223494"/>
                </a:lnTo>
                <a:lnTo>
                  <a:pt x="291312" y="222834"/>
                </a:lnTo>
                <a:lnTo>
                  <a:pt x="305689" y="251688"/>
                </a:lnTo>
                <a:lnTo>
                  <a:pt x="351345" y="248488"/>
                </a:lnTo>
                <a:close/>
              </a:path>
              <a:path w="706120" h="347345">
                <a:moveTo>
                  <a:pt x="400418" y="319773"/>
                </a:moveTo>
                <a:lnTo>
                  <a:pt x="400253" y="264795"/>
                </a:lnTo>
                <a:lnTo>
                  <a:pt x="366699" y="267106"/>
                </a:lnTo>
                <a:lnTo>
                  <a:pt x="360667" y="299339"/>
                </a:lnTo>
                <a:lnTo>
                  <a:pt x="359448" y="299415"/>
                </a:lnTo>
                <a:lnTo>
                  <a:pt x="353225" y="268033"/>
                </a:lnTo>
                <a:lnTo>
                  <a:pt x="319582" y="270344"/>
                </a:lnTo>
                <a:lnTo>
                  <a:pt x="319760" y="325323"/>
                </a:lnTo>
                <a:lnTo>
                  <a:pt x="339979" y="323926"/>
                </a:lnTo>
                <a:lnTo>
                  <a:pt x="339877" y="287655"/>
                </a:lnTo>
                <a:lnTo>
                  <a:pt x="341083" y="287566"/>
                </a:lnTo>
                <a:lnTo>
                  <a:pt x="348310" y="323354"/>
                </a:lnTo>
                <a:lnTo>
                  <a:pt x="371944" y="321729"/>
                </a:lnTo>
                <a:lnTo>
                  <a:pt x="378955" y="284949"/>
                </a:lnTo>
                <a:lnTo>
                  <a:pt x="380161" y="284873"/>
                </a:lnTo>
                <a:lnTo>
                  <a:pt x="380276" y="321144"/>
                </a:lnTo>
                <a:lnTo>
                  <a:pt x="400418" y="319773"/>
                </a:lnTo>
                <a:close/>
              </a:path>
              <a:path w="706120" h="347345">
                <a:moveTo>
                  <a:pt x="433247" y="0"/>
                </a:moveTo>
                <a:lnTo>
                  <a:pt x="385991" y="3314"/>
                </a:lnTo>
                <a:lnTo>
                  <a:pt x="375132" y="68719"/>
                </a:lnTo>
                <a:lnTo>
                  <a:pt x="373545" y="68834"/>
                </a:lnTo>
                <a:lnTo>
                  <a:pt x="358533" y="5232"/>
                </a:lnTo>
                <a:lnTo>
                  <a:pt x="316395" y="8178"/>
                </a:lnTo>
                <a:lnTo>
                  <a:pt x="301231" y="73888"/>
                </a:lnTo>
                <a:lnTo>
                  <a:pt x="299796" y="73990"/>
                </a:lnTo>
                <a:lnTo>
                  <a:pt x="288772" y="10109"/>
                </a:lnTo>
                <a:lnTo>
                  <a:pt x="241681" y="13398"/>
                </a:lnTo>
                <a:lnTo>
                  <a:pt x="272173" y="123012"/>
                </a:lnTo>
                <a:lnTo>
                  <a:pt x="323888" y="119405"/>
                </a:lnTo>
                <a:lnTo>
                  <a:pt x="336816" y="62941"/>
                </a:lnTo>
                <a:lnTo>
                  <a:pt x="337934" y="62865"/>
                </a:lnTo>
                <a:lnTo>
                  <a:pt x="350875" y="117513"/>
                </a:lnTo>
                <a:lnTo>
                  <a:pt x="402755" y="113893"/>
                </a:lnTo>
                <a:lnTo>
                  <a:pt x="433247" y="0"/>
                </a:lnTo>
                <a:close/>
              </a:path>
              <a:path w="706120" h="347345">
                <a:moveTo>
                  <a:pt x="464248" y="260388"/>
                </a:moveTo>
                <a:lnTo>
                  <a:pt x="442595" y="261886"/>
                </a:lnTo>
                <a:lnTo>
                  <a:pt x="435991" y="282130"/>
                </a:lnTo>
                <a:lnTo>
                  <a:pt x="433933" y="282270"/>
                </a:lnTo>
                <a:lnTo>
                  <a:pt x="427215" y="262940"/>
                </a:lnTo>
                <a:lnTo>
                  <a:pt x="405549" y="264439"/>
                </a:lnTo>
                <a:lnTo>
                  <a:pt x="424903" y="302691"/>
                </a:lnTo>
                <a:lnTo>
                  <a:pt x="424954" y="318084"/>
                </a:lnTo>
                <a:lnTo>
                  <a:pt x="445185" y="316687"/>
                </a:lnTo>
                <a:lnTo>
                  <a:pt x="445135" y="301294"/>
                </a:lnTo>
                <a:lnTo>
                  <a:pt x="464248" y="260388"/>
                </a:lnTo>
                <a:close/>
              </a:path>
              <a:path w="706120" h="347345">
                <a:moveTo>
                  <a:pt x="481126" y="183553"/>
                </a:moveTo>
                <a:lnTo>
                  <a:pt x="463689" y="142506"/>
                </a:lnTo>
                <a:lnTo>
                  <a:pt x="436587" y="130911"/>
                </a:lnTo>
                <a:lnTo>
                  <a:pt x="436587" y="186664"/>
                </a:lnTo>
                <a:lnTo>
                  <a:pt x="435140" y="194081"/>
                </a:lnTo>
                <a:lnTo>
                  <a:pt x="431177" y="200355"/>
                </a:lnTo>
                <a:lnTo>
                  <a:pt x="425335" y="204800"/>
                </a:lnTo>
                <a:lnTo>
                  <a:pt x="418223" y="206781"/>
                </a:lnTo>
                <a:lnTo>
                  <a:pt x="411111" y="205803"/>
                </a:lnTo>
                <a:lnTo>
                  <a:pt x="405269" y="202158"/>
                </a:lnTo>
                <a:lnTo>
                  <a:pt x="401320" y="196456"/>
                </a:lnTo>
                <a:lnTo>
                  <a:pt x="399859" y="189230"/>
                </a:lnTo>
                <a:lnTo>
                  <a:pt x="401154" y="181825"/>
                </a:lnTo>
                <a:lnTo>
                  <a:pt x="404850" y="175577"/>
                </a:lnTo>
                <a:lnTo>
                  <a:pt x="410641" y="171132"/>
                </a:lnTo>
                <a:lnTo>
                  <a:pt x="418223" y="169113"/>
                </a:lnTo>
                <a:lnTo>
                  <a:pt x="425805" y="170065"/>
                </a:lnTo>
                <a:lnTo>
                  <a:pt x="431596" y="173710"/>
                </a:lnTo>
                <a:lnTo>
                  <a:pt x="435292" y="179438"/>
                </a:lnTo>
                <a:lnTo>
                  <a:pt x="436587" y="186664"/>
                </a:lnTo>
                <a:lnTo>
                  <a:pt x="436587" y="130911"/>
                </a:lnTo>
                <a:lnTo>
                  <a:pt x="392645" y="135229"/>
                </a:lnTo>
                <a:lnTo>
                  <a:pt x="359905" y="168414"/>
                </a:lnTo>
                <a:lnTo>
                  <a:pt x="355320" y="192341"/>
                </a:lnTo>
                <a:lnTo>
                  <a:pt x="359905" y="215646"/>
                </a:lnTo>
                <a:lnTo>
                  <a:pt x="372770" y="233387"/>
                </a:lnTo>
                <a:lnTo>
                  <a:pt x="392645" y="244246"/>
                </a:lnTo>
                <a:lnTo>
                  <a:pt x="418223" y="246849"/>
                </a:lnTo>
                <a:lnTo>
                  <a:pt x="443814" y="240665"/>
                </a:lnTo>
                <a:lnTo>
                  <a:pt x="463689" y="227037"/>
                </a:lnTo>
                <a:lnTo>
                  <a:pt x="476554" y="207492"/>
                </a:lnTo>
                <a:lnTo>
                  <a:pt x="476694" y="206781"/>
                </a:lnTo>
                <a:lnTo>
                  <a:pt x="481126" y="183553"/>
                </a:lnTo>
                <a:close/>
              </a:path>
              <a:path w="706120" h="347345">
                <a:moveTo>
                  <a:pt x="587108" y="120256"/>
                </a:moveTo>
                <a:lnTo>
                  <a:pt x="493090" y="126834"/>
                </a:lnTo>
                <a:lnTo>
                  <a:pt x="493090" y="238582"/>
                </a:lnTo>
                <a:lnTo>
                  <a:pt x="587108" y="232003"/>
                </a:lnTo>
                <a:lnTo>
                  <a:pt x="587108" y="202069"/>
                </a:lnTo>
                <a:lnTo>
                  <a:pt x="587108" y="198475"/>
                </a:lnTo>
                <a:lnTo>
                  <a:pt x="535711" y="202069"/>
                </a:lnTo>
                <a:lnTo>
                  <a:pt x="535711" y="194894"/>
                </a:lnTo>
                <a:lnTo>
                  <a:pt x="582485" y="191617"/>
                </a:lnTo>
                <a:lnTo>
                  <a:pt x="582485" y="164566"/>
                </a:lnTo>
                <a:lnTo>
                  <a:pt x="582485" y="161290"/>
                </a:lnTo>
                <a:lnTo>
                  <a:pt x="535711" y="164566"/>
                </a:lnTo>
                <a:lnTo>
                  <a:pt x="535711" y="157378"/>
                </a:lnTo>
                <a:lnTo>
                  <a:pt x="587108" y="153784"/>
                </a:lnTo>
                <a:lnTo>
                  <a:pt x="587108" y="120256"/>
                </a:lnTo>
                <a:close/>
              </a:path>
              <a:path w="706120" h="347345">
                <a:moveTo>
                  <a:pt x="705561" y="187807"/>
                </a:moveTo>
                <a:lnTo>
                  <a:pt x="701128" y="171856"/>
                </a:lnTo>
                <a:lnTo>
                  <a:pt x="690575" y="163220"/>
                </a:lnTo>
                <a:lnTo>
                  <a:pt x="678014" y="159359"/>
                </a:lnTo>
                <a:lnTo>
                  <a:pt x="667562" y="157734"/>
                </a:lnTo>
                <a:lnTo>
                  <a:pt x="656882" y="155930"/>
                </a:lnTo>
                <a:lnTo>
                  <a:pt x="645058" y="154355"/>
                </a:lnTo>
                <a:lnTo>
                  <a:pt x="645058" y="144500"/>
                </a:lnTo>
                <a:lnTo>
                  <a:pt x="648258" y="142481"/>
                </a:lnTo>
                <a:lnTo>
                  <a:pt x="658469" y="141770"/>
                </a:lnTo>
                <a:lnTo>
                  <a:pt x="662787" y="144500"/>
                </a:lnTo>
                <a:lnTo>
                  <a:pt x="662787" y="150253"/>
                </a:lnTo>
                <a:lnTo>
                  <a:pt x="702208" y="147485"/>
                </a:lnTo>
                <a:lnTo>
                  <a:pt x="700811" y="141770"/>
                </a:lnTo>
                <a:lnTo>
                  <a:pt x="697801" y="129425"/>
                </a:lnTo>
                <a:lnTo>
                  <a:pt x="686409" y="118427"/>
                </a:lnTo>
                <a:lnTo>
                  <a:pt x="670687" y="113245"/>
                </a:lnTo>
                <a:lnTo>
                  <a:pt x="653364" y="112598"/>
                </a:lnTo>
                <a:lnTo>
                  <a:pt x="637628" y="114554"/>
                </a:lnTo>
                <a:lnTo>
                  <a:pt x="620750" y="120370"/>
                </a:lnTo>
                <a:lnTo>
                  <a:pt x="607301" y="132854"/>
                </a:lnTo>
                <a:lnTo>
                  <a:pt x="601916" y="154355"/>
                </a:lnTo>
                <a:lnTo>
                  <a:pt x="601802" y="154825"/>
                </a:lnTo>
                <a:lnTo>
                  <a:pt x="604012" y="166585"/>
                </a:lnTo>
                <a:lnTo>
                  <a:pt x="639635" y="185381"/>
                </a:lnTo>
                <a:lnTo>
                  <a:pt x="659104" y="188506"/>
                </a:lnTo>
                <a:lnTo>
                  <a:pt x="659104" y="197269"/>
                </a:lnTo>
                <a:lnTo>
                  <a:pt x="656234" y="199390"/>
                </a:lnTo>
                <a:lnTo>
                  <a:pt x="644740" y="200202"/>
                </a:lnTo>
                <a:lnTo>
                  <a:pt x="637717" y="198297"/>
                </a:lnTo>
                <a:lnTo>
                  <a:pt x="637717" y="190792"/>
                </a:lnTo>
                <a:lnTo>
                  <a:pt x="597484" y="193611"/>
                </a:lnTo>
                <a:lnTo>
                  <a:pt x="600430" y="207378"/>
                </a:lnTo>
                <a:lnTo>
                  <a:pt x="610082" y="219849"/>
                </a:lnTo>
                <a:lnTo>
                  <a:pt x="627595" y="228396"/>
                </a:lnTo>
                <a:lnTo>
                  <a:pt x="654164" y="230352"/>
                </a:lnTo>
                <a:lnTo>
                  <a:pt x="674382" y="227355"/>
                </a:lnTo>
                <a:lnTo>
                  <a:pt x="703084" y="200202"/>
                </a:lnTo>
                <a:lnTo>
                  <a:pt x="705510" y="188036"/>
                </a:lnTo>
                <a:lnTo>
                  <a:pt x="705561" y="18780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27300" y="10234297"/>
            <a:ext cx="655955" cy="132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02892" y="10220962"/>
            <a:ext cx="152400" cy="167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9174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bg object 16">
            <a:extLst>
              <a:ext uri="{FF2B5EF4-FFF2-40B4-BE49-F238E27FC236}">
                <a16:creationId xmlns:a16="http://schemas.microsoft.com/office/drawing/2014/main" id="{5BBD2DFC-4BCB-3B4C-E2C5-D3135FFA35A7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2537" y="-16711"/>
            <a:ext cx="7559037" cy="10692003"/>
          </a:xfrm>
          <a:prstGeom prst="rect">
            <a:avLst/>
          </a:prstGeom>
        </p:spPr>
      </p:pic>
      <p:grpSp>
        <p:nvGrpSpPr>
          <p:cNvPr id="35" name="Groep 34">
            <a:extLst>
              <a:ext uri="{FF2B5EF4-FFF2-40B4-BE49-F238E27FC236}">
                <a16:creationId xmlns:a16="http://schemas.microsoft.com/office/drawing/2014/main" id="{EAC7F3E8-8130-848B-6527-065030D49A90}"/>
              </a:ext>
            </a:extLst>
          </p:cNvPr>
          <p:cNvGrpSpPr/>
          <p:nvPr/>
        </p:nvGrpSpPr>
        <p:grpSpPr>
          <a:xfrm>
            <a:off x="553715" y="8203"/>
            <a:ext cx="2052257" cy="1457079"/>
            <a:chOff x="783067" y="8203"/>
            <a:chExt cx="2870835" cy="2038260"/>
          </a:xfrm>
        </p:grpSpPr>
        <p:sp>
          <p:nvSpPr>
            <p:cNvPr id="30" name="object 8">
              <a:extLst>
                <a:ext uri="{FF2B5EF4-FFF2-40B4-BE49-F238E27FC236}">
                  <a16:creationId xmlns:a16="http://schemas.microsoft.com/office/drawing/2014/main" id="{16192E5D-9345-14A8-8E24-8AA8D6491371}"/>
                </a:ext>
              </a:extLst>
            </p:cNvPr>
            <p:cNvSpPr/>
            <p:nvPr/>
          </p:nvSpPr>
          <p:spPr>
            <a:xfrm>
              <a:off x="1130202" y="733018"/>
              <a:ext cx="2208799" cy="1313445"/>
            </a:xfrm>
            <a:custGeom>
              <a:avLst/>
              <a:gdLst/>
              <a:ahLst/>
              <a:cxnLst/>
              <a:rect l="l" t="t" r="r" b="b"/>
              <a:pathLst>
                <a:path w="1445895" h="859789">
                  <a:moveTo>
                    <a:pt x="1445715" y="0"/>
                  </a:moveTo>
                  <a:lnTo>
                    <a:pt x="0" y="0"/>
                  </a:lnTo>
                  <a:lnTo>
                    <a:pt x="0" y="859460"/>
                  </a:lnTo>
                  <a:lnTo>
                    <a:pt x="1445715" y="758479"/>
                  </a:lnTo>
                  <a:lnTo>
                    <a:pt x="144571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11">
              <a:extLst>
                <a:ext uri="{FF2B5EF4-FFF2-40B4-BE49-F238E27FC236}">
                  <a16:creationId xmlns:a16="http://schemas.microsoft.com/office/drawing/2014/main" id="{14B89964-899E-AFA6-A8C4-D8C6857B0492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29413" y="1668786"/>
              <a:ext cx="1778144" cy="244733"/>
            </a:xfrm>
            <a:prstGeom prst="rect">
              <a:avLst/>
            </a:prstGeom>
          </p:spPr>
        </p:pic>
        <p:sp>
          <p:nvSpPr>
            <p:cNvPr id="33" name="object 9">
              <a:extLst>
                <a:ext uri="{FF2B5EF4-FFF2-40B4-BE49-F238E27FC236}">
                  <a16:creationId xmlns:a16="http://schemas.microsoft.com/office/drawing/2014/main" id="{F88BE4FE-95AF-AFE1-C9D4-E62930C0DB04}"/>
                </a:ext>
              </a:extLst>
            </p:cNvPr>
            <p:cNvSpPr/>
            <p:nvPr/>
          </p:nvSpPr>
          <p:spPr>
            <a:xfrm>
              <a:off x="783067" y="8203"/>
              <a:ext cx="2870835" cy="1706880"/>
            </a:xfrm>
            <a:custGeom>
              <a:avLst/>
              <a:gdLst/>
              <a:ahLst/>
              <a:cxnLst/>
              <a:rect l="l" t="t" r="r" b="b"/>
              <a:pathLst>
                <a:path w="2870835" h="1706880">
                  <a:moveTo>
                    <a:pt x="2870771" y="0"/>
                  </a:moveTo>
                  <a:lnTo>
                    <a:pt x="0" y="0"/>
                  </a:lnTo>
                  <a:lnTo>
                    <a:pt x="0" y="1706639"/>
                  </a:lnTo>
                  <a:lnTo>
                    <a:pt x="2870771" y="1506132"/>
                  </a:lnTo>
                  <a:lnTo>
                    <a:pt x="2870771" y="0"/>
                  </a:lnTo>
                  <a:close/>
                </a:path>
              </a:pathLst>
            </a:custGeom>
            <a:solidFill>
              <a:srgbClr val="DE1E1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10">
              <a:extLst>
                <a:ext uri="{FF2B5EF4-FFF2-40B4-BE49-F238E27FC236}">
                  <a16:creationId xmlns:a16="http://schemas.microsoft.com/office/drawing/2014/main" id="{7B7C0471-D606-BE66-996E-25077ED7E496}"/>
                </a:ext>
              </a:extLst>
            </p:cNvPr>
            <p:cNvSpPr/>
            <p:nvPr/>
          </p:nvSpPr>
          <p:spPr>
            <a:xfrm>
              <a:off x="1129451" y="325429"/>
              <a:ext cx="2178050" cy="1072515"/>
            </a:xfrm>
            <a:custGeom>
              <a:avLst/>
              <a:gdLst/>
              <a:ahLst/>
              <a:cxnLst/>
              <a:rect l="l" t="t" r="r" b="b"/>
              <a:pathLst>
                <a:path w="2178050" h="1072515">
                  <a:moveTo>
                    <a:pt x="203644" y="1058151"/>
                  </a:moveTo>
                  <a:lnTo>
                    <a:pt x="196291" y="1036523"/>
                  </a:lnTo>
                  <a:lnTo>
                    <a:pt x="179933" y="988453"/>
                  </a:lnTo>
                  <a:lnTo>
                    <a:pt x="167868" y="952969"/>
                  </a:lnTo>
                  <a:lnTo>
                    <a:pt x="147243" y="892327"/>
                  </a:lnTo>
                  <a:lnTo>
                    <a:pt x="113868" y="894638"/>
                  </a:lnTo>
                  <a:lnTo>
                    <a:pt x="113868" y="986764"/>
                  </a:lnTo>
                  <a:lnTo>
                    <a:pt x="89319" y="988453"/>
                  </a:lnTo>
                  <a:lnTo>
                    <a:pt x="98094" y="953414"/>
                  </a:lnTo>
                  <a:lnTo>
                    <a:pt x="104648" y="952969"/>
                  </a:lnTo>
                  <a:lnTo>
                    <a:pt x="113868" y="986764"/>
                  </a:lnTo>
                  <a:lnTo>
                    <a:pt x="113868" y="894638"/>
                  </a:lnTo>
                  <a:lnTo>
                    <a:pt x="55130" y="898677"/>
                  </a:lnTo>
                  <a:lnTo>
                    <a:pt x="12" y="1072210"/>
                  </a:lnTo>
                  <a:lnTo>
                    <a:pt x="68986" y="1067435"/>
                  </a:lnTo>
                  <a:lnTo>
                    <a:pt x="76136" y="1040041"/>
                  </a:lnTo>
                  <a:lnTo>
                    <a:pt x="127342" y="1036523"/>
                  </a:lnTo>
                  <a:lnTo>
                    <a:pt x="134454" y="1062939"/>
                  </a:lnTo>
                  <a:lnTo>
                    <a:pt x="203644" y="1058151"/>
                  </a:lnTo>
                  <a:close/>
                </a:path>
                <a:path w="2178050" h="1072515">
                  <a:moveTo>
                    <a:pt x="365163" y="472427"/>
                  </a:moveTo>
                  <a:lnTo>
                    <a:pt x="233591" y="481622"/>
                  </a:lnTo>
                  <a:lnTo>
                    <a:pt x="233591" y="595452"/>
                  </a:lnTo>
                  <a:lnTo>
                    <a:pt x="131572" y="602589"/>
                  </a:lnTo>
                  <a:lnTo>
                    <a:pt x="131572" y="488746"/>
                  </a:lnTo>
                  <a:lnTo>
                    <a:pt x="12" y="497954"/>
                  </a:lnTo>
                  <a:lnTo>
                    <a:pt x="12" y="842899"/>
                  </a:lnTo>
                  <a:lnTo>
                    <a:pt x="131572" y="833704"/>
                  </a:lnTo>
                  <a:lnTo>
                    <a:pt x="131572" y="719861"/>
                  </a:lnTo>
                  <a:lnTo>
                    <a:pt x="233591" y="712724"/>
                  </a:lnTo>
                  <a:lnTo>
                    <a:pt x="233591" y="826566"/>
                  </a:lnTo>
                  <a:lnTo>
                    <a:pt x="365163" y="817359"/>
                  </a:lnTo>
                  <a:lnTo>
                    <a:pt x="365163" y="712724"/>
                  </a:lnTo>
                  <a:lnTo>
                    <a:pt x="365163" y="602589"/>
                  </a:lnTo>
                  <a:lnTo>
                    <a:pt x="365163" y="472427"/>
                  </a:lnTo>
                  <a:close/>
                </a:path>
                <a:path w="2178050" h="1072515">
                  <a:moveTo>
                    <a:pt x="381914" y="66827"/>
                  </a:moveTo>
                  <a:lnTo>
                    <a:pt x="250342" y="76009"/>
                  </a:lnTo>
                  <a:lnTo>
                    <a:pt x="250342" y="247510"/>
                  </a:lnTo>
                  <a:lnTo>
                    <a:pt x="246900" y="247738"/>
                  </a:lnTo>
                  <a:lnTo>
                    <a:pt x="169037" y="81711"/>
                  </a:lnTo>
                  <a:lnTo>
                    <a:pt x="0" y="93535"/>
                  </a:lnTo>
                  <a:lnTo>
                    <a:pt x="0" y="438480"/>
                  </a:lnTo>
                  <a:lnTo>
                    <a:pt x="131584" y="429260"/>
                  </a:lnTo>
                  <a:lnTo>
                    <a:pt x="131584" y="257784"/>
                  </a:lnTo>
                  <a:lnTo>
                    <a:pt x="135026" y="257543"/>
                  </a:lnTo>
                  <a:lnTo>
                    <a:pt x="217309" y="423265"/>
                  </a:lnTo>
                  <a:lnTo>
                    <a:pt x="381914" y="411759"/>
                  </a:lnTo>
                  <a:lnTo>
                    <a:pt x="381914" y="66827"/>
                  </a:lnTo>
                  <a:close/>
                </a:path>
                <a:path w="2178050" h="1072515">
                  <a:moveTo>
                    <a:pt x="395147" y="971511"/>
                  </a:moveTo>
                  <a:lnTo>
                    <a:pt x="330365" y="975969"/>
                  </a:lnTo>
                  <a:lnTo>
                    <a:pt x="326745" y="982764"/>
                  </a:lnTo>
                  <a:lnTo>
                    <a:pt x="320687" y="988580"/>
                  </a:lnTo>
                  <a:lnTo>
                    <a:pt x="312635" y="992822"/>
                  </a:lnTo>
                  <a:lnTo>
                    <a:pt x="303060" y="994829"/>
                  </a:lnTo>
                  <a:lnTo>
                    <a:pt x="290576" y="993508"/>
                  </a:lnTo>
                  <a:lnTo>
                    <a:pt x="280885" y="988161"/>
                  </a:lnTo>
                  <a:lnTo>
                    <a:pt x="274599" y="979601"/>
                  </a:lnTo>
                  <a:lnTo>
                    <a:pt x="272351" y="968578"/>
                  </a:lnTo>
                  <a:lnTo>
                    <a:pt x="274535" y="957097"/>
                  </a:lnTo>
                  <a:lnTo>
                    <a:pt x="280758" y="947597"/>
                  </a:lnTo>
                  <a:lnTo>
                    <a:pt x="290410" y="940904"/>
                  </a:lnTo>
                  <a:lnTo>
                    <a:pt x="302869" y="937856"/>
                  </a:lnTo>
                  <a:lnTo>
                    <a:pt x="312458" y="938555"/>
                  </a:lnTo>
                  <a:lnTo>
                    <a:pt x="320522" y="941666"/>
                  </a:lnTo>
                  <a:lnTo>
                    <a:pt x="326618" y="946645"/>
                  </a:lnTo>
                  <a:lnTo>
                    <a:pt x="330288" y="952931"/>
                  </a:lnTo>
                  <a:lnTo>
                    <a:pt x="395071" y="948474"/>
                  </a:lnTo>
                  <a:lnTo>
                    <a:pt x="385902" y="918032"/>
                  </a:lnTo>
                  <a:lnTo>
                    <a:pt x="365163" y="894803"/>
                  </a:lnTo>
                  <a:lnTo>
                    <a:pt x="335826" y="880592"/>
                  </a:lnTo>
                  <a:lnTo>
                    <a:pt x="300824" y="877150"/>
                  </a:lnTo>
                  <a:lnTo>
                    <a:pt x="259524" y="886650"/>
                  </a:lnTo>
                  <a:lnTo>
                    <a:pt x="229311" y="907275"/>
                  </a:lnTo>
                  <a:lnTo>
                    <a:pt x="210781" y="936866"/>
                  </a:lnTo>
                  <a:lnTo>
                    <a:pt x="204546" y="973264"/>
                  </a:lnTo>
                  <a:lnTo>
                    <a:pt x="210997" y="1008684"/>
                  </a:lnTo>
                  <a:lnTo>
                    <a:pt x="229692" y="1035710"/>
                  </a:lnTo>
                  <a:lnTo>
                    <a:pt x="260032" y="1052207"/>
                  </a:lnTo>
                  <a:lnTo>
                    <a:pt x="301371" y="1056043"/>
                  </a:lnTo>
                  <a:lnTo>
                    <a:pt x="336334" y="1047737"/>
                  </a:lnTo>
                  <a:lnTo>
                    <a:pt x="365582" y="1029398"/>
                  </a:lnTo>
                  <a:lnTo>
                    <a:pt x="386168" y="1003249"/>
                  </a:lnTo>
                  <a:lnTo>
                    <a:pt x="395147" y="971511"/>
                  </a:lnTo>
                  <a:close/>
                </a:path>
                <a:path w="2178050" h="1072515">
                  <a:moveTo>
                    <a:pt x="602475" y="1030681"/>
                  </a:moveTo>
                  <a:lnTo>
                    <a:pt x="595122" y="1009027"/>
                  </a:lnTo>
                  <a:lnTo>
                    <a:pt x="578777" y="960983"/>
                  </a:lnTo>
                  <a:lnTo>
                    <a:pt x="566699" y="925487"/>
                  </a:lnTo>
                  <a:lnTo>
                    <a:pt x="546087" y="864857"/>
                  </a:lnTo>
                  <a:lnTo>
                    <a:pt x="512699" y="867156"/>
                  </a:lnTo>
                  <a:lnTo>
                    <a:pt x="512699" y="959294"/>
                  </a:lnTo>
                  <a:lnTo>
                    <a:pt x="488162" y="960983"/>
                  </a:lnTo>
                  <a:lnTo>
                    <a:pt x="496938" y="925944"/>
                  </a:lnTo>
                  <a:lnTo>
                    <a:pt x="503478" y="925487"/>
                  </a:lnTo>
                  <a:lnTo>
                    <a:pt x="512699" y="959294"/>
                  </a:lnTo>
                  <a:lnTo>
                    <a:pt x="512699" y="867156"/>
                  </a:lnTo>
                  <a:lnTo>
                    <a:pt x="453961" y="871194"/>
                  </a:lnTo>
                  <a:lnTo>
                    <a:pt x="398843" y="1044740"/>
                  </a:lnTo>
                  <a:lnTo>
                    <a:pt x="467829" y="1039977"/>
                  </a:lnTo>
                  <a:lnTo>
                    <a:pt x="474980" y="1012571"/>
                  </a:lnTo>
                  <a:lnTo>
                    <a:pt x="526173" y="1009027"/>
                  </a:lnTo>
                  <a:lnTo>
                    <a:pt x="533285" y="1035456"/>
                  </a:lnTo>
                  <a:lnTo>
                    <a:pt x="602475" y="1030681"/>
                  </a:lnTo>
                  <a:close/>
                </a:path>
                <a:path w="2178050" h="1072515">
                  <a:moveTo>
                    <a:pt x="699744" y="449021"/>
                  </a:moveTo>
                  <a:lnTo>
                    <a:pt x="409473" y="469328"/>
                  </a:lnTo>
                  <a:lnTo>
                    <a:pt x="409473" y="814273"/>
                  </a:lnTo>
                  <a:lnTo>
                    <a:pt x="699744" y="793978"/>
                  </a:lnTo>
                  <a:lnTo>
                    <a:pt x="699744" y="701573"/>
                  </a:lnTo>
                  <a:lnTo>
                    <a:pt x="699744" y="690473"/>
                  </a:lnTo>
                  <a:lnTo>
                    <a:pt x="541058" y="701573"/>
                  </a:lnTo>
                  <a:lnTo>
                    <a:pt x="541058" y="679411"/>
                  </a:lnTo>
                  <a:lnTo>
                    <a:pt x="685457" y="669302"/>
                  </a:lnTo>
                  <a:lnTo>
                    <a:pt x="685457" y="585774"/>
                  </a:lnTo>
                  <a:lnTo>
                    <a:pt x="685457" y="575691"/>
                  </a:lnTo>
                  <a:lnTo>
                    <a:pt x="541058" y="585774"/>
                  </a:lnTo>
                  <a:lnTo>
                    <a:pt x="541058" y="563600"/>
                  </a:lnTo>
                  <a:lnTo>
                    <a:pt x="699744" y="552500"/>
                  </a:lnTo>
                  <a:lnTo>
                    <a:pt x="699744" y="449021"/>
                  </a:lnTo>
                  <a:close/>
                </a:path>
                <a:path w="2178050" h="1072515">
                  <a:moveTo>
                    <a:pt x="716495" y="43421"/>
                  </a:moveTo>
                  <a:lnTo>
                    <a:pt x="426224" y="63728"/>
                  </a:lnTo>
                  <a:lnTo>
                    <a:pt x="426224" y="408660"/>
                  </a:lnTo>
                  <a:lnTo>
                    <a:pt x="716495" y="388378"/>
                  </a:lnTo>
                  <a:lnTo>
                    <a:pt x="716495" y="284873"/>
                  </a:lnTo>
                  <a:lnTo>
                    <a:pt x="557809" y="295973"/>
                  </a:lnTo>
                  <a:lnTo>
                    <a:pt x="557809" y="273812"/>
                  </a:lnTo>
                  <a:lnTo>
                    <a:pt x="702208" y="263702"/>
                  </a:lnTo>
                  <a:lnTo>
                    <a:pt x="702208" y="170091"/>
                  </a:lnTo>
                  <a:lnTo>
                    <a:pt x="557809" y="180174"/>
                  </a:lnTo>
                  <a:lnTo>
                    <a:pt x="557809" y="158000"/>
                  </a:lnTo>
                  <a:lnTo>
                    <a:pt x="716495" y="146900"/>
                  </a:lnTo>
                  <a:lnTo>
                    <a:pt x="716495" y="43421"/>
                  </a:lnTo>
                  <a:close/>
                </a:path>
                <a:path w="2178050" h="1072515">
                  <a:moveTo>
                    <a:pt x="801878" y="932103"/>
                  </a:moveTo>
                  <a:lnTo>
                    <a:pt x="798652" y="911923"/>
                  </a:lnTo>
                  <a:lnTo>
                    <a:pt x="796290" y="897128"/>
                  </a:lnTo>
                  <a:lnTo>
                    <a:pt x="779945" y="871537"/>
                  </a:lnTo>
                  <a:lnTo>
                    <a:pt x="753110" y="856488"/>
                  </a:lnTo>
                  <a:lnTo>
                    <a:pt x="737108" y="855052"/>
                  </a:lnTo>
                  <a:lnTo>
                    <a:pt x="737108" y="936561"/>
                  </a:lnTo>
                  <a:lnTo>
                    <a:pt x="735469" y="947521"/>
                  </a:lnTo>
                  <a:lnTo>
                    <a:pt x="730237" y="956398"/>
                  </a:lnTo>
                  <a:lnTo>
                    <a:pt x="721106" y="962583"/>
                  </a:lnTo>
                  <a:lnTo>
                    <a:pt x="707732" y="965504"/>
                  </a:lnTo>
                  <a:lnTo>
                    <a:pt x="681088" y="967320"/>
                  </a:lnTo>
                  <a:lnTo>
                    <a:pt x="680974" y="932103"/>
                  </a:lnTo>
                  <a:lnTo>
                    <a:pt x="680910" y="913765"/>
                  </a:lnTo>
                  <a:lnTo>
                    <a:pt x="707555" y="911923"/>
                  </a:lnTo>
                  <a:lnTo>
                    <a:pt x="720953" y="912952"/>
                  </a:lnTo>
                  <a:lnTo>
                    <a:pt x="730123" y="917790"/>
                  </a:lnTo>
                  <a:lnTo>
                    <a:pt x="735406" y="925855"/>
                  </a:lnTo>
                  <a:lnTo>
                    <a:pt x="737108" y="936561"/>
                  </a:lnTo>
                  <a:lnTo>
                    <a:pt x="737108" y="855052"/>
                  </a:lnTo>
                  <a:lnTo>
                    <a:pt x="716038" y="853160"/>
                  </a:lnTo>
                  <a:lnTo>
                    <a:pt x="618312" y="859878"/>
                  </a:lnTo>
                  <a:lnTo>
                    <a:pt x="618426" y="897128"/>
                  </a:lnTo>
                  <a:lnTo>
                    <a:pt x="618502" y="917790"/>
                  </a:lnTo>
                  <a:lnTo>
                    <a:pt x="618617" y="956398"/>
                  </a:lnTo>
                  <a:lnTo>
                    <a:pt x="618731" y="995641"/>
                  </a:lnTo>
                  <a:lnTo>
                    <a:pt x="618845" y="1029550"/>
                  </a:lnTo>
                  <a:lnTo>
                    <a:pt x="716572" y="1022832"/>
                  </a:lnTo>
                  <a:lnTo>
                    <a:pt x="753592" y="1014387"/>
                  </a:lnTo>
                  <a:lnTo>
                    <a:pt x="780326" y="995641"/>
                  </a:lnTo>
                  <a:lnTo>
                    <a:pt x="796505" y="967816"/>
                  </a:lnTo>
                  <a:lnTo>
                    <a:pt x="796582" y="967320"/>
                  </a:lnTo>
                  <a:lnTo>
                    <a:pt x="801878" y="932103"/>
                  </a:lnTo>
                  <a:close/>
                </a:path>
                <a:path w="2178050" h="1072515">
                  <a:moveTo>
                    <a:pt x="968349" y="1005484"/>
                  </a:moveTo>
                  <a:lnTo>
                    <a:pt x="968184" y="954824"/>
                  </a:lnTo>
                  <a:lnTo>
                    <a:pt x="881710" y="960780"/>
                  </a:lnTo>
                  <a:lnTo>
                    <a:pt x="881659" y="949629"/>
                  </a:lnTo>
                  <a:lnTo>
                    <a:pt x="961390" y="944143"/>
                  </a:lnTo>
                  <a:lnTo>
                    <a:pt x="961237" y="898080"/>
                  </a:lnTo>
                  <a:lnTo>
                    <a:pt x="881519" y="903592"/>
                  </a:lnTo>
                  <a:lnTo>
                    <a:pt x="881468" y="892670"/>
                  </a:lnTo>
                  <a:lnTo>
                    <a:pt x="967981" y="886726"/>
                  </a:lnTo>
                  <a:lnTo>
                    <a:pt x="967828" y="835799"/>
                  </a:lnTo>
                  <a:lnTo>
                    <a:pt x="819124" y="846048"/>
                  </a:lnTo>
                  <a:lnTo>
                    <a:pt x="819658" y="1015746"/>
                  </a:lnTo>
                  <a:lnTo>
                    <a:pt x="968349" y="1005484"/>
                  </a:lnTo>
                  <a:close/>
                </a:path>
                <a:path w="2178050" h="1072515">
                  <a:moveTo>
                    <a:pt x="1084567" y="767041"/>
                  </a:moveTo>
                  <a:lnTo>
                    <a:pt x="1040523" y="687857"/>
                  </a:lnTo>
                  <a:lnTo>
                    <a:pt x="1021003" y="652754"/>
                  </a:lnTo>
                  <a:lnTo>
                    <a:pt x="1039749" y="633603"/>
                  </a:lnTo>
                  <a:lnTo>
                    <a:pt x="1053134" y="610146"/>
                  </a:lnTo>
                  <a:lnTo>
                    <a:pt x="1058595" y="591299"/>
                  </a:lnTo>
                  <a:lnTo>
                    <a:pt x="1061173" y="582371"/>
                  </a:lnTo>
                  <a:lnTo>
                    <a:pt x="1063853" y="550202"/>
                  </a:lnTo>
                  <a:lnTo>
                    <a:pt x="1061745" y="533882"/>
                  </a:lnTo>
                  <a:lnTo>
                    <a:pt x="1061681" y="533412"/>
                  </a:lnTo>
                  <a:lnTo>
                    <a:pt x="1057986" y="504901"/>
                  </a:lnTo>
                  <a:lnTo>
                    <a:pt x="1040282" y="470662"/>
                  </a:lnTo>
                  <a:lnTo>
                    <a:pt x="1010640" y="447446"/>
                  </a:lnTo>
                  <a:lnTo>
                    <a:pt x="968933" y="435229"/>
                  </a:lnTo>
                  <a:lnTo>
                    <a:pt x="935748" y="434467"/>
                  </a:lnTo>
                  <a:lnTo>
                    <a:pt x="935748" y="559168"/>
                  </a:lnTo>
                  <a:lnTo>
                    <a:pt x="933564" y="572147"/>
                  </a:lnTo>
                  <a:lnTo>
                    <a:pt x="927125" y="581139"/>
                  </a:lnTo>
                  <a:lnTo>
                    <a:pt x="916622" y="586613"/>
                  </a:lnTo>
                  <a:lnTo>
                    <a:pt x="902233" y="589089"/>
                  </a:lnTo>
                  <a:lnTo>
                    <a:pt x="870712" y="591299"/>
                  </a:lnTo>
                  <a:lnTo>
                    <a:pt x="870712" y="535622"/>
                  </a:lnTo>
                  <a:lnTo>
                    <a:pt x="902233" y="533412"/>
                  </a:lnTo>
                  <a:lnTo>
                    <a:pt x="916622" y="533882"/>
                  </a:lnTo>
                  <a:lnTo>
                    <a:pt x="927125" y="537959"/>
                  </a:lnTo>
                  <a:lnTo>
                    <a:pt x="933564" y="546201"/>
                  </a:lnTo>
                  <a:lnTo>
                    <a:pt x="935748" y="559168"/>
                  </a:lnTo>
                  <a:lnTo>
                    <a:pt x="935748" y="434467"/>
                  </a:lnTo>
                  <a:lnTo>
                    <a:pt x="915035" y="433971"/>
                  </a:lnTo>
                  <a:lnTo>
                    <a:pt x="739140" y="446265"/>
                  </a:lnTo>
                  <a:lnTo>
                    <a:pt x="739140" y="791210"/>
                  </a:lnTo>
                  <a:lnTo>
                    <a:pt x="870712" y="782015"/>
                  </a:lnTo>
                  <a:lnTo>
                    <a:pt x="870712" y="689876"/>
                  </a:lnTo>
                  <a:lnTo>
                    <a:pt x="899274" y="687857"/>
                  </a:lnTo>
                  <a:lnTo>
                    <a:pt x="943622" y="776909"/>
                  </a:lnTo>
                  <a:lnTo>
                    <a:pt x="1084567" y="767041"/>
                  </a:lnTo>
                  <a:close/>
                </a:path>
                <a:path w="2178050" h="1072515">
                  <a:moveTo>
                    <a:pt x="1236052" y="987056"/>
                  </a:moveTo>
                  <a:lnTo>
                    <a:pt x="1235519" y="817359"/>
                  </a:lnTo>
                  <a:lnTo>
                    <a:pt x="1131938" y="824522"/>
                  </a:lnTo>
                  <a:lnTo>
                    <a:pt x="1113307" y="924001"/>
                  </a:lnTo>
                  <a:lnTo>
                    <a:pt x="1109560" y="924229"/>
                  </a:lnTo>
                  <a:lnTo>
                    <a:pt x="1090333" y="827366"/>
                  </a:lnTo>
                  <a:lnTo>
                    <a:pt x="986510" y="834517"/>
                  </a:lnTo>
                  <a:lnTo>
                    <a:pt x="987031" y="1004201"/>
                  </a:lnTo>
                  <a:lnTo>
                    <a:pt x="1049477" y="999896"/>
                  </a:lnTo>
                  <a:lnTo>
                    <a:pt x="1049121" y="887907"/>
                  </a:lnTo>
                  <a:lnTo>
                    <a:pt x="1052868" y="887666"/>
                  </a:lnTo>
                  <a:lnTo>
                    <a:pt x="1075194" y="998118"/>
                  </a:lnTo>
                  <a:lnTo>
                    <a:pt x="1148130" y="993101"/>
                  </a:lnTo>
                  <a:lnTo>
                    <a:pt x="1169771" y="879589"/>
                  </a:lnTo>
                  <a:lnTo>
                    <a:pt x="1173505" y="879348"/>
                  </a:lnTo>
                  <a:lnTo>
                    <a:pt x="1173861" y="991323"/>
                  </a:lnTo>
                  <a:lnTo>
                    <a:pt x="1236052" y="987056"/>
                  </a:lnTo>
                  <a:close/>
                </a:path>
                <a:path w="2178050" h="1072515">
                  <a:moveTo>
                    <a:pt x="1337373" y="0"/>
                  </a:moveTo>
                  <a:lnTo>
                    <a:pt x="1191514" y="10198"/>
                  </a:lnTo>
                  <a:lnTo>
                    <a:pt x="1157986" y="212128"/>
                  </a:lnTo>
                  <a:lnTo>
                    <a:pt x="1153058" y="212471"/>
                  </a:lnTo>
                  <a:lnTo>
                    <a:pt x="1106754" y="16141"/>
                  </a:lnTo>
                  <a:lnTo>
                    <a:pt x="976642" y="25247"/>
                  </a:lnTo>
                  <a:lnTo>
                    <a:pt x="929830" y="228066"/>
                  </a:lnTo>
                  <a:lnTo>
                    <a:pt x="925398" y="228396"/>
                  </a:lnTo>
                  <a:lnTo>
                    <a:pt x="891400" y="31191"/>
                  </a:lnTo>
                  <a:lnTo>
                    <a:pt x="746010" y="41351"/>
                  </a:lnTo>
                  <a:lnTo>
                    <a:pt x="840155" y="379730"/>
                  </a:lnTo>
                  <a:lnTo>
                    <a:pt x="999807" y="368566"/>
                  </a:lnTo>
                  <a:lnTo>
                    <a:pt x="1039710" y="194284"/>
                  </a:lnTo>
                  <a:lnTo>
                    <a:pt x="1043165" y="194056"/>
                  </a:lnTo>
                  <a:lnTo>
                    <a:pt x="1083094" y="362737"/>
                  </a:lnTo>
                  <a:lnTo>
                    <a:pt x="1243241" y="351536"/>
                  </a:lnTo>
                  <a:lnTo>
                    <a:pt x="1337373" y="0"/>
                  </a:lnTo>
                  <a:close/>
                </a:path>
                <a:path w="2178050" h="1072515">
                  <a:moveTo>
                    <a:pt x="1433055" y="803757"/>
                  </a:moveTo>
                  <a:lnTo>
                    <a:pt x="1366202" y="808355"/>
                  </a:lnTo>
                  <a:lnTo>
                    <a:pt x="1345819" y="870864"/>
                  </a:lnTo>
                  <a:lnTo>
                    <a:pt x="1339494" y="871296"/>
                  </a:lnTo>
                  <a:lnTo>
                    <a:pt x="1318729" y="811631"/>
                  </a:lnTo>
                  <a:lnTo>
                    <a:pt x="1251864" y="816241"/>
                  </a:lnTo>
                  <a:lnTo>
                    <a:pt x="1311617" y="934326"/>
                  </a:lnTo>
                  <a:lnTo>
                    <a:pt x="1311783" y="981824"/>
                  </a:lnTo>
                  <a:lnTo>
                    <a:pt x="1374203" y="977531"/>
                  </a:lnTo>
                  <a:lnTo>
                    <a:pt x="1374051" y="930021"/>
                  </a:lnTo>
                  <a:lnTo>
                    <a:pt x="1433055" y="803757"/>
                  </a:lnTo>
                  <a:close/>
                </a:path>
                <a:path w="2178050" h="1072515">
                  <a:moveTo>
                    <a:pt x="1485163" y="566585"/>
                  </a:moveTo>
                  <a:lnTo>
                    <a:pt x="1479435" y="522008"/>
                  </a:lnTo>
                  <a:lnTo>
                    <a:pt x="1478788" y="516940"/>
                  </a:lnTo>
                  <a:lnTo>
                    <a:pt x="1460449" y="474294"/>
                  </a:lnTo>
                  <a:lnTo>
                    <a:pt x="1431328" y="439864"/>
                  </a:lnTo>
                  <a:lnTo>
                    <a:pt x="1392605" y="414909"/>
                  </a:lnTo>
                  <a:lnTo>
                    <a:pt x="1347673" y="401332"/>
                  </a:lnTo>
                  <a:lnTo>
                    <a:pt x="1347673" y="576186"/>
                  </a:lnTo>
                  <a:lnTo>
                    <a:pt x="1343190" y="599097"/>
                  </a:lnTo>
                  <a:lnTo>
                    <a:pt x="1330985" y="618439"/>
                  </a:lnTo>
                  <a:lnTo>
                    <a:pt x="1312964" y="632180"/>
                  </a:lnTo>
                  <a:lnTo>
                    <a:pt x="1291005" y="638302"/>
                  </a:lnTo>
                  <a:lnTo>
                    <a:pt x="1269060" y="635254"/>
                  </a:lnTo>
                  <a:lnTo>
                    <a:pt x="1251038" y="624027"/>
                  </a:lnTo>
                  <a:lnTo>
                    <a:pt x="1238834" y="606399"/>
                  </a:lnTo>
                  <a:lnTo>
                    <a:pt x="1234338" y="584111"/>
                  </a:lnTo>
                  <a:lnTo>
                    <a:pt x="1238351" y="561238"/>
                  </a:lnTo>
                  <a:lnTo>
                    <a:pt x="1249743" y="541959"/>
                  </a:lnTo>
                  <a:lnTo>
                    <a:pt x="1267599" y="528231"/>
                  </a:lnTo>
                  <a:lnTo>
                    <a:pt x="1291005" y="522008"/>
                  </a:lnTo>
                  <a:lnTo>
                    <a:pt x="1314411" y="524941"/>
                  </a:lnTo>
                  <a:lnTo>
                    <a:pt x="1332280" y="536181"/>
                  </a:lnTo>
                  <a:lnTo>
                    <a:pt x="1343672" y="553872"/>
                  </a:lnTo>
                  <a:lnTo>
                    <a:pt x="1347673" y="576186"/>
                  </a:lnTo>
                  <a:lnTo>
                    <a:pt x="1347673" y="401332"/>
                  </a:lnTo>
                  <a:lnTo>
                    <a:pt x="1345438" y="400646"/>
                  </a:lnTo>
                  <a:lnTo>
                    <a:pt x="1291005" y="398310"/>
                  </a:lnTo>
                  <a:lnTo>
                    <a:pt x="1243952" y="406146"/>
                  </a:lnTo>
                  <a:lnTo>
                    <a:pt x="1202093" y="422135"/>
                  </a:lnTo>
                  <a:lnTo>
                    <a:pt x="1166190" y="445401"/>
                  </a:lnTo>
                  <a:lnTo>
                    <a:pt x="1136967" y="475081"/>
                  </a:lnTo>
                  <a:lnTo>
                    <a:pt x="1115174" y="510286"/>
                  </a:lnTo>
                  <a:lnTo>
                    <a:pt x="1101559" y="550125"/>
                  </a:lnTo>
                  <a:lnTo>
                    <a:pt x="1096860" y="593725"/>
                  </a:lnTo>
                  <a:lnTo>
                    <a:pt x="1103236" y="643369"/>
                  </a:lnTo>
                  <a:lnTo>
                    <a:pt x="1121575" y="686003"/>
                  </a:lnTo>
                  <a:lnTo>
                    <a:pt x="1150696" y="720420"/>
                  </a:lnTo>
                  <a:lnTo>
                    <a:pt x="1189431" y="745375"/>
                  </a:lnTo>
                  <a:lnTo>
                    <a:pt x="1236586" y="759650"/>
                  </a:lnTo>
                  <a:lnTo>
                    <a:pt x="1291005" y="762000"/>
                  </a:lnTo>
                  <a:lnTo>
                    <a:pt x="1338072" y="754164"/>
                  </a:lnTo>
                  <a:lnTo>
                    <a:pt x="1379931" y="738174"/>
                  </a:lnTo>
                  <a:lnTo>
                    <a:pt x="1415846" y="714895"/>
                  </a:lnTo>
                  <a:lnTo>
                    <a:pt x="1445056" y="685228"/>
                  </a:lnTo>
                  <a:lnTo>
                    <a:pt x="1466850" y="650024"/>
                  </a:lnTo>
                  <a:lnTo>
                    <a:pt x="1470850" y="638302"/>
                  </a:lnTo>
                  <a:lnTo>
                    <a:pt x="1480464" y="610184"/>
                  </a:lnTo>
                  <a:lnTo>
                    <a:pt x="1485163" y="566585"/>
                  </a:lnTo>
                  <a:close/>
                </a:path>
                <a:path w="2178050" h="1072515">
                  <a:moveTo>
                    <a:pt x="1812328" y="371221"/>
                  </a:moveTo>
                  <a:lnTo>
                    <a:pt x="1522095" y="391515"/>
                  </a:lnTo>
                  <a:lnTo>
                    <a:pt x="1522095" y="736447"/>
                  </a:lnTo>
                  <a:lnTo>
                    <a:pt x="1812328" y="716165"/>
                  </a:lnTo>
                  <a:lnTo>
                    <a:pt x="1812328" y="623760"/>
                  </a:lnTo>
                  <a:lnTo>
                    <a:pt x="1812328" y="612673"/>
                  </a:lnTo>
                  <a:lnTo>
                    <a:pt x="1653667" y="623760"/>
                  </a:lnTo>
                  <a:lnTo>
                    <a:pt x="1653667" y="601611"/>
                  </a:lnTo>
                  <a:lnTo>
                    <a:pt x="1798040" y="591502"/>
                  </a:lnTo>
                  <a:lnTo>
                    <a:pt x="1798040" y="507974"/>
                  </a:lnTo>
                  <a:lnTo>
                    <a:pt x="1798040" y="497878"/>
                  </a:lnTo>
                  <a:lnTo>
                    <a:pt x="1653667" y="507974"/>
                  </a:lnTo>
                  <a:lnTo>
                    <a:pt x="1653667" y="485800"/>
                  </a:lnTo>
                  <a:lnTo>
                    <a:pt x="1812328" y="474700"/>
                  </a:lnTo>
                  <a:lnTo>
                    <a:pt x="1812328" y="371221"/>
                  </a:lnTo>
                  <a:close/>
                </a:path>
                <a:path w="2178050" h="1072515">
                  <a:moveTo>
                    <a:pt x="2177973" y="579729"/>
                  </a:moveTo>
                  <a:lnTo>
                    <a:pt x="2164283" y="530453"/>
                  </a:lnTo>
                  <a:lnTo>
                    <a:pt x="2131707" y="503809"/>
                  </a:lnTo>
                  <a:lnTo>
                    <a:pt x="2092934" y="491909"/>
                  </a:lnTo>
                  <a:lnTo>
                    <a:pt x="2060676" y="486905"/>
                  </a:lnTo>
                  <a:lnTo>
                    <a:pt x="2035898" y="482650"/>
                  </a:lnTo>
                  <a:lnTo>
                    <a:pt x="2013572" y="477443"/>
                  </a:lnTo>
                  <a:lnTo>
                    <a:pt x="1997430" y="470052"/>
                  </a:lnTo>
                  <a:lnTo>
                    <a:pt x="1991207" y="459232"/>
                  </a:lnTo>
                  <a:lnTo>
                    <a:pt x="1992985" y="450570"/>
                  </a:lnTo>
                  <a:lnTo>
                    <a:pt x="1998052" y="444411"/>
                  </a:lnTo>
                  <a:lnTo>
                    <a:pt x="2005965" y="440537"/>
                  </a:lnTo>
                  <a:lnTo>
                    <a:pt x="2016340" y="438759"/>
                  </a:lnTo>
                  <a:lnTo>
                    <a:pt x="2027821" y="439686"/>
                  </a:lnTo>
                  <a:lnTo>
                    <a:pt x="2037219" y="444195"/>
                  </a:lnTo>
                  <a:lnTo>
                    <a:pt x="2043569" y="452234"/>
                  </a:lnTo>
                  <a:lnTo>
                    <a:pt x="2045906" y="463791"/>
                  </a:lnTo>
                  <a:lnTo>
                    <a:pt x="2167598" y="455282"/>
                  </a:lnTo>
                  <a:lnTo>
                    <a:pt x="2158733" y="408787"/>
                  </a:lnTo>
                  <a:lnTo>
                    <a:pt x="2134959" y="376770"/>
                  </a:lnTo>
                  <a:lnTo>
                    <a:pt x="2100554" y="357225"/>
                  </a:lnTo>
                  <a:lnTo>
                    <a:pt x="2059749" y="348145"/>
                  </a:lnTo>
                  <a:lnTo>
                    <a:pt x="2016823" y="347548"/>
                  </a:lnTo>
                  <a:lnTo>
                    <a:pt x="1978698" y="351701"/>
                  </a:lnTo>
                  <a:lnTo>
                    <a:pt x="1936521" y="362369"/>
                  </a:lnTo>
                  <a:lnTo>
                    <a:pt x="1897507" y="383997"/>
                  </a:lnTo>
                  <a:lnTo>
                    <a:pt x="1868817" y="421043"/>
                  </a:lnTo>
                  <a:lnTo>
                    <a:pt x="1857743" y="477443"/>
                  </a:lnTo>
                  <a:lnTo>
                    <a:pt x="1857654" y="477926"/>
                  </a:lnTo>
                  <a:lnTo>
                    <a:pt x="1864474" y="514184"/>
                  </a:lnTo>
                  <a:lnTo>
                    <a:pt x="1885556" y="539978"/>
                  </a:lnTo>
                  <a:lnTo>
                    <a:pt x="1921891" y="558330"/>
                  </a:lnTo>
                  <a:lnTo>
                    <a:pt x="1974443" y="572262"/>
                  </a:lnTo>
                  <a:lnTo>
                    <a:pt x="2000059" y="577469"/>
                  </a:lnTo>
                  <a:lnTo>
                    <a:pt x="2018919" y="582168"/>
                  </a:lnTo>
                  <a:lnTo>
                    <a:pt x="2030577" y="588378"/>
                  </a:lnTo>
                  <a:lnTo>
                    <a:pt x="2034565" y="598131"/>
                  </a:lnTo>
                  <a:lnTo>
                    <a:pt x="2032901" y="605434"/>
                  </a:lnTo>
                  <a:lnTo>
                    <a:pt x="2027859" y="611035"/>
                  </a:lnTo>
                  <a:lnTo>
                    <a:pt x="2019401" y="614845"/>
                  </a:lnTo>
                  <a:lnTo>
                    <a:pt x="2007476" y="616775"/>
                  </a:lnTo>
                  <a:lnTo>
                    <a:pt x="1994103" y="616191"/>
                  </a:lnTo>
                  <a:lnTo>
                    <a:pt x="1981530" y="612000"/>
                  </a:lnTo>
                  <a:lnTo>
                    <a:pt x="1972183" y="603237"/>
                  </a:lnTo>
                  <a:lnTo>
                    <a:pt x="1968525" y="588949"/>
                  </a:lnTo>
                  <a:lnTo>
                    <a:pt x="1844357" y="597649"/>
                  </a:lnTo>
                  <a:lnTo>
                    <a:pt x="1868614" y="664222"/>
                  </a:lnTo>
                  <a:lnTo>
                    <a:pt x="1901723" y="691083"/>
                  </a:lnTo>
                  <a:lnTo>
                    <a:pt x="1951329" y="708088"/>
                  </a:lnTo>
                  <a:lnTo>
                    <a:pt x="2019300" y="711060"/>
                  </a:lnTo>
                  <a:lnTo>
                    <a:pt x="2070049" y="704469"/>
                  </a:lnTo>
                  <a:lnTo>
                    <a:pt x="2113673" y="690524"/>
                  </a:lnTo>
                  <a:lnTo>
                    <a:pt x="2147798" y="666737"/>
                  </a:lnTo>
                  <a:lnTo>
                    <a:pt x="2170023" y="630631"/>
                  </a:lnTo>
                  <a:lnTo>
                    <a:pt x="2172195" y="616775"/>
                  </a:lnTo>
                  <a:lnTo>
                    <a:pt x="2177973" y="57972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" name="object 2"/>
          <p:cNvSpPr txBox="1"/>
          <p:nvPr/>
        </p:nvSpPr>
        <p:spPr>
          <a:xfrm>
            <a:off x="540000" y="8053212"/>
            <a:ext cx="2199005" cy="34624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nl-NL" sz="2250" spc="-10" dirty="0">
                <a:solidFill>
                  <a:srgbClr val="FFFFFF"/>
                </a:solidFill>
                <a:highlight>
                  <a:srgbClr val="000000"/>
                </a:highlight>
                <a:latin typeface="MADE Soulmaze"/>
                <a:cs typeface="MADE Soulmaze"/>
              </a:rPr>
              <a:t> </a:t>
            </a:r>
            <a:r>
              <a:rPr sz="2250" spc="-10" dirty="0">
                <a:solidFill>
                  <a:srgbClr val="FFFFFF"/>
                </a:solidFill>
                <a:highlight>
                  <a:srgbClr val="000000"/>
                </a:highlight>
                <a:latin typeface="MADE Soulmaze"/>
                <a:cs typeface="MADE Soulmaze"/>
              </a:rPr>
              <a:t>Benieuwd,</a:t>
            </a:r>
            <a:r>
              <a:rPr lang="nl-NL" sz="2250" spc="-10" dirty="0">
                <a:solidFill>
                  <a:schemeClr val="tx1"/>
                </a:solidFill>
                <a:highlight>
                  <a:srgbClr val="000000"/>
                </a:highlight>
                <a:latin typeface="MADE Soulmaze"/>
                <a:cs typeface="MADE Soulmaze"/>
              </a:rPr>
              <a:t>.</a:t>
            </a:r>
            <a:endParaRPr sz="2250">
              <a:solidFill>
                <a:schemeClr val="tx1"/>
              </a:solidFill>
              <a:highlight>
                <a:srgbClr val="000000"/>
              </a:highlight>
              <a:latin typeface="MADE Soulmaze"/>
              <a:cs typeface="MADE Soulmaz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7300" y="8378932"/>
            <a:ext cx="5008880" cy="368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50" dirty="0">
                <a:latin typeface="MADE Soulmaze"/>
                <a:cs typeface="MADE Soulmaze"/>
              </a:rPr>
              <a:t>Maar</a:t>
            </a:r>
            <a:r>
              <a:rPr sz="2250" spc="105" dirty="0">
                <a:latin typeface="MADE Soulmaze"/>
                <a:cs typeface="MADE Soulmaze"/>
              </a:rPr>
              <a:t> </a:t>
            </a:r>
            <a:r>
              <a:rPr sz="2250" dirty="0">
                <a:latin typeface="MADE Soulmaze"/>
                <a:cs typeface="MADE Soulmaze"/>
              </a:rPr>
              <a:t>nog</a:t>
            </a:r>
            <a:r>
              <a:rPr sz="2250" spc="105" dirty="0">
                <a:latin typeface="MADE Soulmaze"/>
                <a:cs typeface="MADE Soulmaze"/>
              </a:rPr>
              <a:t> </a:t>
            </a:r>
            <a:r>
              <a:rPr sz="2250" dirty="0">
                <a:latin typeface="MADE Soulmaze"/>
                <a:cs typeface="MADE Soulmaze"/>
              </a:rPr>
              <a:t>geen</a:t>
            </a:r>
            <a:r>
              <a:rPr sz="2250" spc="105" dirty="0">
                <a:latin typeface="MADE Soulmaze"/>
                <a:cs typeface="MADE Soulmaze"/>
              </a:rPr>
              <a:t> </a:t>
            </a:r>
            <a:r>
              <a:rPr sz="2250" spc="-10" dirty="0">
                <a:latin typeface="MADE Soulmaze"/>
                <a:cs typeface="MADE Soulmaze"/>
              </a:rPr>
              <a:t>toegang?</a:t>
            </a:r>
            <a:endParaRPr sz="2250">
              <a:latin typeface="MADE Soulmaze"/>
              <a:cs typeface="MADE Soulmaz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7300" y="8879830"/>
            <a:ext cx="492735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Poppins"/>
                <a:cs typeface="Poppins"/>
              </a:rPr>
              <a:t>Meld</a:t>
            </a:r>
            <a:r>
              <a:rPr sz="1100" b="1" spc="70" dirty="0">
                <a:latin typeface="Poppins"/>
                <a:cs typeface="Poppins"/>
              </a:rPr>
              <a:t> </a:t>
            </a:r>
            <a:r>
              <a:rPr sz="1100" b="1" dirty="0">
                <a:latin typeface="Poppins"/>
                <a:cs typeface="Poppins"/>
              </a:rPr>
              <a:t>je</a:t>
            </a:r>
            <a:r>
              <a:rPr sz="1100" b="1" spc="75" dirty="0">
                <a:latin typeface="Poppins"/>
                <a:cs typeface="Poppins"/>
              </a:rPr>
              <a:t> </a:t>
            </a:r>
            <a:r>
              <a:rPr sz="1100" b="1" dirty="0">
                <a:latin typeface="Poppins"/>
                <a:cs typeface="Poppins"/>
              </a:rPr>
              <a:t>aan</a:t>
            </a:r>
            <a:r>
              <a:rPr sz="1100" b="1" spc="70" dirty="0">
                <a:latin typeface="Poppins"/>
                <a:cs typeface="Poppins"/>
              </a:rPr>
              <a:t> </a:t>
            </a:r>
            <a:r>
              <a:rPr sz="1100" b="1" dirty="0">
                <a:latin typeface="Poppins"/>
                <a:cs typeface="Poppins"/>
              </a:rPr>
              <a:t>op:</a:t>
            </a:r>
            <a:r>
              <a:rPr sz="1100" b="1" spc="75" dirty="0">
                <a:latin typeface="Poppins"/>
                <a:cs typeface="Poppins"/>
              </a:rPr>
              <a:t> </a:t>
            </a:r>
            <a:r>
              <a:rPr lang="en-US" sz="1100" spc="-10" dirty="0">
                <a:latin typeface="Poppins"/>
                <a:cs typeface="Poppins"/>
              </a:rPr>
              <a:t>&lt;e-mail&gt; of </a:t>
            </a:r>
            <a:r>
              <a:rPr lang="en-US" sz="1100" spc="-10" dirty="0" err="1">
                <a:latin typeface="Poppins"/>
                <a:cs typeface="Poppins"/>
              </a:rPr>
              <a:t>verwijzing</a:t>
            </a:r>
            <a:r>
              <a:rPr lang="en-US" sz="1100" spc="-10" dirty="0">
                <a:latin typeface="Poppins"/>
                <a:cs typeface="Poppins"/>
              </a:rPr>
              <a:t> </a:t>
            </a:r>
            <a:r>
              <a:rPr lang="en-US" sz="1100" spc="-10" dirty="0" err="1">
                <a:latin typeface="Poppins"/>
                <a:cs typeface="Poppins"/>
              </a:rPr>
              <a:t>naar</a:t>
            </a:r>
            <a:r>
              <a:rPr lang="en-US" sz="1100" spc="-10" dirty="0">
                <a:latin typeface="Poppins"/>
                <a:cs typeface="Poppins"/>
              </a:rPr>
              <a:t> website</a:t>
            </a:r>
            <a:endParaRPr sz="1100" dirty="0">
              <a:latin typeface="Poppins"/>
              <a:cs typeface="Poppin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27300" y="4410596"/>
            <a:ext cx="3460750" cy="144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6525" marR="796925" indent="-124460">
              <a:lnSpc>
                <a:spcPct val="121300"/>
              </a:lnSpc>
              <a:spcBef>
                <a:spcPts val="100"/>
              </a:spcBef>
              <a:buClr>
                <a:srgbClr val="000000"/>
              </a:buClr>
              <a:buChar char="•"/>
              <a:tabLst>
                <a:tab pos="139065" algn="l"/>
              </a:tabLst>
            </a:pP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Korte</a:t>
            </a:r>
            <a:r>
              <a:rPr sz="1100" spc="9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interactieve</a:t>
            </a:r>
            <a:r>
              <a:rPr sz="1100" spc="10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online</a:t>
            </a:r>
            <a:r>
              <a:rPr sz="1100" spc="10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Poppins"/>
                <a:cs typeface="Poppins"/>
              </a:rPr>
              <a:t>cursussen 	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(max.</a:t>
            </a:r>
            <a:r>
              <a:rPr sz="1100" spc="5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15</a:t>
            </a:r>
            <a:r>
              <a:rPr sz="1100" spc="5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Poppins"/>
                <a:cs typeface="Poppins"/>
              </a:rPr>
              <a:t>min.)</a:t>
            </a:r>
            <a:endParaRPr sz="1100" dirty="0">
              <a:latin typeface="Poppins"/>
              <a:cs typeface="Poppins"/>
            </a:endParaRPr>
          </a:p>
          <a:p>
            <a:pPr marL="137160" indent="-124460">
              <a:lnSpc>
                <a:spcPct val="100000"/>
              </a:lnSpc>
              <a:spcBef>
                <a:spcPts val="280"/>
              </a:spcBef>
              <a:buClr>
                <a:srgbClr val="000000"/>
              </a:buClr>
              <a:buChar char="•"/>
              <a:tabLst>
                <a:tab pos="137160" algn="l"/>
              </a:tabLst>
            </a:pP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Concrete</a:t>
            </a:r>
            <a:r>
              <a:rPr sz="1100" spc="3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handvatten</a:t>
            </a:r>
            <a:r>
              <a:rPr sz="1100" spc="4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op</a:t>
            </a:r>
            <a:r>
              <a:rPr sz="1100" spc="4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specifieke</a:t>
            </a:r>
            <a:r>
              <a:rPr sz="1100" spc="4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Poppins"/>
                <a:cs typeface="Poppins"/>
              </a:rPr>
              <a:t>leervragen</a:t>
            </a:r>
            <a:endParaRPr sz="1100" dirty="0">
              <a:latin typeface="Poppins"/>
              <a:cs typeface="Poppins"/>
            </a:endParaRPr>
          </a:p>
          <a:p>
            <a:pPr marL="136525" marR="725805" indent="-124460">
              <a:lnSpc>
                <a:spcPct val="121200"/>
              </a:lnSpc>
              <a:buClr>
                <a:srgbClr val="000000"/>
              </a:buClr>
              <a:buChar char="•"/>
              <a:tabLst>
                <a:tab pos="139065" algn="l"/>
              </a:tabLst>
            </a:pP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Onderwerpen</a:t>
            </a:r>
            <a:r>
              <a:rPr sz="1100" spc="18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als</a:t>
            </a:r>
            <a:r>
              <a:rPr sz="1100" spc="18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“Feedback</a:t>
            </a:r>
            <a:r>
              <a:rPr sz="1100" spc="18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Poppins"/>
                <a:cs typeface="Poppins"/>
              </a:rPr>
              <a:t>geven” 	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maar</a:t>
            </a:r>
            <a:r>
              <a:rPr sz="1100" spc="9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ook</a:t>
            </a:r>
            <a:r>
              <a:rPr sz="1100" spc="9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“Excel”</a:t>
            </a:r>
            <a:r>
              <a:rPr sz="1100" spc="459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en</a:t>
            </a:r>
            <a:r>
              <a:rPr sz="1100" spc="9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Poppins"/>
                <a:cs typeface="Poppins"/>
              </a:rPr>
              <a:t>taaltrainingen</a:t>
            </a:r>
            <a:endParaRPr sz="1100" dirty="0">
              <a:latin typeface="Poppins"/>
              <a:cs typeface="Poppins"/>
            </a:endParaRPr>
          </a:p>
          <a:p>
            <a:pPr marL="136525" marR="1327150" indent="-124460">
              <a:lnSpc>
                <a:spcPct val="121300"/>
              </a:lnSpc>
              <a:buClr>
                <a:srgbClr val="000000"/>
              </a:buClr>
              <a:buChar char="•"/>
              <a:tabLst>
                <a:tab pos="139065" algn="l"/>
              </a:tabLst>
            </a:pP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Te</a:t>
            </a:r>
            <a:r>
              <a:rPr sz="1100" spc="6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volgen</a:t>
            </a:r>
            <a:r>
              <a:rPr sz="1100" spc="6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waar</a:t>
            </a:r>
            <a:r>
              <a:rPr sz="1100" spc="6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en</a:t>
            </a:r>
            <a:r>
              <a:rPr sz="1100" spc="6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Poppins"/>
                <a:cs typeface="Poppins"/>
              </a:rPr>
              <a:t>wanneer 	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het</a:t>
            </a:r>
            <a:r>
              <a:rPr sz="1100" spc="5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je</a:t>
            </a:r>
            <a:r>
              <a:rPr sz="1100" spc="6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Poppins"/>
                <a:cs typeface="Poppins"/>
              </a:rPr>
              <a:t>uitkomt</a:t>
            </a:r>
            <a:endParaRPr sz="1100" dirty="0">
              <a:latin typeface="Poppins"/>
              <a:cs typeface="Poppins"/>
            </a:endParaRPr>
          </a:p>
        </p:txBody>
      </p:sp>
      <p:sp>
        <p:nvSpPr>
          <p:cNvPr id="24" name="object 3">
            <a:extLst>
              <a:ext uri="{FF2B5EF4-FFF2-40B4-BE49-F238E27FC236}">
                <a16:creationId xmlns:a16="http://schemas.microsoft.com/office/drawing/2014/main" id="{3106CDC1-0E5D-693E-A250-F2731CC21C25}"/>
              </a:ext>
            </a:extLst>
          </p:cNvPr>
          <p:cNvSpPr txBox="1"/>
          <p:nvPr/>
        </p:nvSpPr>
        <p:spPr>
          <a:xfrm>
            <a:off x="527300" y="1826708"/>
            <a:ext cx="4448949" cy="23083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tabLst>
                <a:tab pos="3975735" algn="l"/>
              </a:tabLst>
            </a:pPr>
            <a:r>
              <a:rPr lang="nl-NL" sz="3000" dirty="0">
                <a:solidFill>
                  <a:srgbClr val="FFFFFF"/>
                </a:solidFill>
                <a:highlight>
                  <a:srgbClr val="000000"/>
                </a:highlight>
                <a:latin typeface="+mj-lt"/>
                <a:cs typeface="MADE Soulmaze"/>
              </a:rPr>
              <a:t> ontdek het</a:t>
            </a:r>
            <a:r>
              <a:rPr lang="nl-NL" sz="3000" dirty="0">
                <a:solidFill>
                  <a:schemeClr val="tx1"/>
                </a:solidFill>
                <a:highlight>
                  <a:srgbClr val="000000"/>
                </a:highlight>
                <a:latin typeface="+mj-lt"/>
                <a:cs typeface="MADE Soulmaze"/>
              </a:rPr>
              <a:t>.</a:t>
            </a:r>
            <a:r>
              <a:rPr lang="nl-NL" sz="3000" dirty="0">
                <a:solidFill>
                  <a:srgbClr val="FFFFFF"/>
                </a:solidFill>
                <a:highlight>
                  <a:srgbClr val="000000"/>
                </a:highlight>
                <a:latin typeface="+mj-lt"/>
                <a:cs typeface="MADE Soulmaze"/>
              </a:rPr>
              <a:t> </a:t>
            </a:r>
            <a:br>
              <a:rPr lang="nl-NL" sz="3000" dirty="0">
                <a:solidFill>
                  <a:srgbClr val="FFFFFF"/>
                </a:solidFill>
                <a:highlight>
                  <a:srgbClr val="000000"/>
                </a:highlight>
                <a:latin typeface="+mj-lt"/>
                <a:cs typeface="MADE Soulmaze"/>
              </a:rPr>
            </a:br>
            <a:r>
              <a:rPr lang="nl-NL" sz="3000" dirty="0">
                <a:solidFill>
                  <a:schemeClr val="tx1"/>
                </a:solidFill>
                <a:highlight>
                  <a:srgbClr val="000000"/>
                </a:highlight>
                <a:latin typeface="+mj-lt"/>
                <a:cs typeface="MADE Soulmaze"/>
              </a:rPr>
              <a:t>.</a:t>
            </a:r>
            <a:r>
              <a:rPr lang="nl-NL" sz="3000" dirty="0">
                <a:solidFill>
                  <a:srgbClr val="FFFFFF"/>
                </a:solidFill>
                <a:highlight>
                  <a:srgbClr val="000000"/>
                </a:highlight>
                <a:latin typeface="+mj-lt"/>
                <a:cs typeface="MADE Soulmaze"/>
              </a:rPr>
              <a:t>cursusaanbod</a:t>
            </a:r>
            <a:r>
              <a:rPr lang="nl-NL" sz="3000" dirty="0">
                <a:solidFill>
                  <a:schemeClr val="tx1"/>
                </a:solidFill>
                <a:highlight>
                  <a:srgbClr val="000000"/>
                </a:highlight>
                <a:latin typeface="+mj-lt"/>
                <a:cs typeface="MADE Soulmaze"/>
              </a:rPr>
              <a:t>.</a:t>
            </a:r>
            <a:r>
              <a:rPr lang="nl-NL" sz="3000" dirty="0">
                <a:solidFill>
                  <a:srgbClr val="FFFFFF"/>
                </a:solidFill>
                <a:highlight>
                  <a:srgbClr val="000000"/>
                </a:highlight>
                <a:latin typeface="+mj-lt"/>
                <a:cs typeface="MADE Soulmaze"/>
              </a:rPr>
              <a:t> </a:t>
            </a:r>
          </a:p>
          <a:p>
            <a:pPr marR="5080">
              <a:tabLst>
                <a:tab pos="3975735" algn="l"/>
              </a:tabLst>
            </a:pPr>
            <a:r>
              <a:rPr sz="3000" dirty="0">
                <a:solidFill>
                  <a:srgbClr val="FFFFFF"/>
                </a:solidFill>
                <a:latin typeface="+mj-lt"/>
                <a:cs typeface="MADE Soulmaze"/>
              </a:rPr>
              <a:t>Van</a:t>
            </a:r>
            <a:r>
              <a:rPr sz="3000" spc="125" dirty="0">
                <a:solidFill>
                  <a:srgbClr val="FFFFFF"/>
                </a:solidFill>
                <a:latin typeface="+mj-lt"/>
                <a:cs typeface="MADE Soulmaze"/>
              </a:rPr>
              <a:t> </a:t>
            </a:r>
            <a:r>
              <a:rPr sz="3000" dirty="0">
                <a:solidFill>
                  <a:srgbClr val="FFFFFF"/>
                </a:solidFill>
                <a:latin typeface="+mj-lt"/>
                <a:cs typeface="MADE Soulmaze"/>
              </a:rPr>
              <a:t>New</a:t>
            </a:r>
            <a:r>
              <a:rPr sz="3000" spc="125" dirty="0">
                <a:solidFill>
                  <a:srgbClr val="FFFFFF"/>
                </a:solidFill>
                <a:latin typeface="+mj-lt"/>
                <a:cs typeface="MADE Soulmaze"/>
              </a:rPr>
              <a:t> </a:t>
            </a:r>
            <a:endParaRPr lang="nl-NL" sz="3000" spc="125" dirty="0">
              <a:solidFill>
                <a:srgbClr val="FFFFFF"/>
              </a:solidFill>
              <a:latin typeface="+mj-lt"/>
              <a:cs typeface="MADE Soulmaze"/>
            </a:endParaRPr>
          </a:p>
          <a:p>
            <a:pPr marR="5080">
              <a:tabLst>
                <a:tab pos="3975735" algn="l"/>
              </a:tabLst>
            </a:pPr>
            <a:r>
              <a:rPr lang="nl-NL" sz="3000" dirty="0">
                <a:solidFill>
                  <a:srgbClr val="FFFFFF"/>
                </a:solidFill>
                <a:latin typeface="+mj-lt"/>
                <a:cs typeface="MADE Soulmaze"/>
              </a:rPr>
              <a:t>Heroes</a:t>
            </a:r>
            <a:r>
              <a:rPr lang="nl-NL" sz="3000" spc="125" dirty="0">
                <a:solidFill>
                  <a:srgbClr val="FFFFFF"/>
                </a:solidFill>
                <a:latin typeface="+mj-lt"/>
                <a:cs typeface="MADE Soulmaze"/>
              </a:rPr>
              <a:t> </a:t>
            </a:r>
            <a:br>
              <a:rPr lang="nl-NL" sz="3000" spc="125" dirty="0">
                <a:solidFill>
                  <a:srgbClr val="FFFFFF"/>
                </a:solidFill>
                <a:latin typeface="+mj-lt"/>
                <a:cs typeface="MADE Soulmaze"/>
              </a:rPr>
            </a:br>
            <a:r>
              <a:rPr lang="nl-NL" sz="3000" spc="-10" dirty="0">
                <a:solidFill>
                  <a:srgbClr val="FFFFFF"/>
                </a:solidFill>
                <a:latin typeface="+mj-lt"/>
                <a:cs typeface="MADE Soulmaze"/>
              </a:rPr>
              <a:t>Academy </a:t>
            </a:r>
            <a:endParaRPr sz="3000" dirty="0">
              <a:highlight>
                <a:srgbClr val="000000"/>
              </a:highlight>
              <a:latin typeface="+mj-lt"/>
              <a:cs typeface="MADE Soulmaze"/>
            </a:endParaRPr>
          </a:p>
        </p:txBody>
      </p:sp>
      <p:sp>
        <p:nvSpPr>
          <p:cNvPr id="72" name="Tijdelijke aanduiding voor afbeelding 71">
            <a:extLst>
              <a:ext uri="{FF2B5EF4-FFF2-40B4-BE49-F238E27FC236}">
                <a16:creationId xmlns:a16="http://schemas.microsoft.com/office/drawing/2014/main" id="{615BD208-C676-0BA9-F3C2-030F0A7CFBC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1" name="Tijdelijke aanduiding voor afbeelding 70">
            <a:extLst>
              <a:ext uri="{FF2B5EF4-FFF2-40B4-BE49-F238E27FC236}">
                <a16:creationId xmlns:a16="http://schemas.microsoft.com/office/drawing/2014/main" id="{E2393B87-EC86-A662-A136-8C6DC4C6547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  <p:transition>
    <p:blinds dir="vert"/>
  </p:transition>
</p:sld>
</file>

<file path=ppt/theme/theme1.xml><?xml version="1.0" encoding="utf-8"?>
<a:theme xmlns:a="http://schemas.openxmlformats.org/drawingml/2006/main" name="New-Heroes-2025">
  <a:themeElements>
    <a:clrScheme name="New-Heroes-2025">
      <a:dk1>
        <a:srgbClr val="000000"/>
      </a:dk1>
      <a:lt1>
        <a:srgbClr val="FFFFFF"/>
      </a:lt1>
      <a:dk2>
        <a:srgbClr val="741717"/>
      </a:dk2>
      <a:lt2>
        <a:srgbClr val="EEECE1"/>
      </a:lt2>
      <a:accent1>
        <a:srgbClr val="DE1E1E"/>
      </a:accent1>
      <a:accent2>
        <a:srgbClr val="6B9999"/>
      </a:accent2>
      <a:accent3>
        <a:srgbClr val="9F87A2"/>
      </a:accent3>
      <a:accent4>
        <a:srgbClr val="D38F3F"/>
      </a:accent4>
      <a:accent5>
        <a:srgbClr val="658892"/>
      </a:accent5>
      <a:accent6>
        <a:srgbClr val="81996C"/>
      </a:accent6>
      <a:hlink>
        <a:srgbClr val="1C6FBF"/>
      </a:hlink>
      <a:folHlink>
        <a:srgbClr val="165498"/>
      </a:folHlink>
    </a:clrScheme>
    <a:fontScheme name="New Heroes Academy">
      <a:majorFont>
        <a:latin typeface="MADE Soulmaze"/>
        <a:ea typeface=""/>
        <a:cs typeface=""/>
      </a:majorFont>
      <a:minorFont>
        <a:latin typeface="Poppi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55118_NH Kit_Poster A4_man_V01" id="{8BDA1C2C-ECC8-0949-A8BF-B72A6F61A1DC}" vid="{B58DB9F5-6741-4547-8BDE-506F3680BD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New-Heroes-2025</Template>
  <TotalTime>1</TotalTime>
  <Words>73</Words>
  <Application>Microsoft Macintosh PowerPoint</Application>
  <PresentationFormat>Aangepast</PresentationFormat>
  <Paragraphs>10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MADE Soulmaze</vt:lpstr>
      <vt:lpstr>Poppins</vt:lpstr>
      <vt:lpstr>New-Heroes-2025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Mirelle Bos</dc:creator>
  <cp:lastModifiedBy>Mirelle Bos</cp:lastModifiedBy>
  <cp:revision>1</cp:revision>
  <dcterms:created xsi:type="dcterms:W3CDTF">2025-05-02T14:02:20Z</dcterms:created>
  <dcterms:modified xsi:type="dcterms:W3CDTF">2025-05-02T14:03:58Z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2025-04-28T00:00:00Z</vt:filetime>
  </property>
  <property fmtid="{D5CDD505-2E9C-101B-9397-08002B2CF9AE}" pid="3" name="Creator">
    <vt:lpwstr>Adobe InDesign 20.1 (Macintosh)</vt:lpwstr>
  </property>
  <property fmtid="{D5CDD505-2E9C-101B-9397-08002B2CF9AE}" pid="4" name="LastSaved">
    <vt:filetime>2025-04-28T00:00:00Z</vt:filetime>
  </property>
  <property fmtid="{D5CDD505-2E9C-101B-9397-08002B2CF9AE}" pid="5" name="Producer">
    <vt:lpwstr>Adobe PDF Library 17.0</vt:lpwstr>
  </property>
</Properties>
</file>